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97738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506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79274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70042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5247155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4594202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3941249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3288295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2635342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1982389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93122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83890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74658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23549" y="1688560"/>
              <a:ext cx="6777983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23549" y="2341513"/>
              <a:ext cx="5856574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23549" y="2994466"/>
              <a:ext cx="4210247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23549" y="3647420"/>
              <a:ext cx="4002310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23549" y="4300373"/>
              <a:ext cx="1577650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23549" y="4953326"/>
              <a:ext cx="120183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8198450" y="1925423"/>
              <a:ext cx="436637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有益/有害菌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307160" y="2590869"/>
              <a:ext cx="406518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微生态平衡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742136" y="3243822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肠道屏障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534199" y="3896775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肠道菌群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767644" y="4565248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黏膜免疫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10178" y="5218202"/>
              <a:ext cx="569126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以上有没有听过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1926599" y="520546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1926599" y="455392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926599" y="390092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926599" y="32466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926599" y="259501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926599" y="194206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1988754" y="52471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988754" y="4594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988754" y="39412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988754" y="32882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988754" y="2635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988754" y="1982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93122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838907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74658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806917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714596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622275" y="5699811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2021-01-04T10:49:45Z</dcterms:modified>
</cp:coreProperties>
</file>