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0273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56111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1949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23549" y="517181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439329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283625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205773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8192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74030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023549" y="1707395"/>
              <a:ext cx="6777983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023549" y="2485916"/>
              <a:ext cx="6502053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23549" y="3264438"/>
              <a:ext cx="4848828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23549" y="4042959"/>
              <a:ext cx="4322910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4821480"/>
              <a:ext cx="1672091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7373025" y="2013256"/>
              <a:ext cx="1300860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在极少数情况下益生菌可能造成感染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7097095" y="2791777"/>
              <a:ext cx="1300860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免疫极为低下人群应避免摄入益生菌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281263" y="3570299"/>
              <a:ext cx="146346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益生菌饮料等产品中过高的糖分可能有害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023610" y="4348820"/>
              <a:ext cx="219520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过高剂量的摄入可能干扰正常微生态平衡或造成其他健康风险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823287" y="5142861"/>
              <a:ext cx="154477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来源不明的益生菌可能有额外的安全性风险</a:t>
              </a:r>
            </a:p>
          </p:txBody>
        </p:sp>
        <p:sp>
          <p:nvSpPr>
            <p:cNvPr id="27" name="rc27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926599" y="513154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926599" y="435296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926599" y="357308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926599" y="279592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926599" y="201740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1988754" y="51718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988754" y="43932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988754" y="28362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988754" y="20577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38192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74030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25761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61599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2021-01-04T10:49:52Z</dcterms:modified>
</cp:coreProperties>
</file>