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79881" y="1809173"/>
              <a:ext cx="2206010" cy="1083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79881" y="2706254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79881" y="2431345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79881" y="215643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9881" y="1881529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67462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21318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775174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029030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82887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36743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90599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044455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98312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179881" y="2843708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79881" y="2568800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79881" y="2293891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179881" y="2018983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394390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48246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902102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155959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409815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663671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917527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171384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34011" y="2841509"/>
              <a:ext cx="228470" cy="2199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787867" y="2825014"/>
              <a:ext cx="228470" cy="18693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041723" y="2771132"/>
              <a:ext cx="228470" cy="72575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295579" y="2642475"/>
              <a:ext cx="228470" cy="201233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549436" y="2469833"/>
              <a:ext cx="228470" cy="37387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03292" y="2500622"/>
              <a:ext cx="228470" cy="343085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057148" y="2575398"/>
              <a:ext cx="228470" cy="268310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179881" y="1809173"/>
              <a:ext cx="2206010" cy="10837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179881" y="3181117"/>
              <a:ext cx="2206010" cy="1083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179881" y="4078198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79881" y="3803290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179881" y="3528381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179881" y="3253473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267462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521318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775174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029030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282887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536743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790599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044455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98312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79881" y="4215652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179881" y="3940744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79881" y="3665835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79881" y="339092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394390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48246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902102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155959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409815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663671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917527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171384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534011" y="4177165"/>
              <a:ext cx="228470" cy="38487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787867" y="4112287"/>
              <a:ext cx="228470" cy="103365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041723" y="3981430"/>
              <a:ext cx="228470" cy="234222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295579" y="3759304"/>
              <a:ext cx="228470" cy="456348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549436" y="3390927"/>
              <a:ext cx="228470" cy="82472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803292" y="3230380"/>
              <a:ext cx="228470" cy="985272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057148" y="3549274"/>
              <a:ext cx="228470" cy="666378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179881" y="3181117"/>
              <a:ext cx="2206010" cy="10837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179881" y="4553061"/>
              <a:ext cx="2206010" cy="1083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179881" y="5450142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179881" y="5175234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179881" y="4900325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179881" y="462541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267462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521318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775174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3029030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3282887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536743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790599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044455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298312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179881" y="558759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179881" y="5312688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179881" y="5037780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2179881" y="4762871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2394390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2648246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902102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3155959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3409815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3663671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917527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171384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2280154" y="5582098"/>
              <a:ext cx="228470" cy="5498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2534011" y="5579899"/>
              <a:ext cx="228470" cy="7697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2787867" y="5550209"/>
              <a:ext cx="228470" cy="37387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041723" y="5494128"/>
              <a:ext cx="228470" cy="93468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295579" y="5339079"/>
              <a:ext cx="228470" cy="248517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3549436" y="5198326"/>
              <a:ext cx="228470" cy="389270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3803292" y="5313788"/>
              <a:ext cx="228470" cy="273808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057148" y="5370969"/>
              <a:ext cx="228470" cy="216627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2179881" y="4553061"/>
              <a:ext cx="2206010" cy="10837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4455481" y="1809173"/>
              <a:ext cx="2206010" cy="1083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455481" y="2706254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4455481" y="2431345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4455481" y="215643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4455481" y="1881529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4543062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796918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050774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304630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558487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812343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6066199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6320055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6573912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4455481" y="2843708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4455481" y="2568800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4455481" y="2293891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4455481" y="2018983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669990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4923846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177702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431558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685415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939271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6193127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6446983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4555754" y="2838210"/>
              <a:ext cx="228470" cy="5498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4809611" y="2809620"/>
              <a:ext cx="228470" cy="34088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063467" y="2742542"/>
              <a:ext cx="228470" cy="101166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5317323" y="2641376"/>
              <a:ext cx="228470" cy="202332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5571179" y="2443441"/>
              <a:ext cx="228470" cy="400266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5825036" y="2271899"/>
              <a:ext cx="228470" cy="571809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6078892" y="2267500"/>
              <a:ext cx="228470" cy="576208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6332748" y="2524814"/>
              <a:ext cx="228470" cy="318893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4455481" y="1809173"/>
              <a:ext cx="2206010" cy="10837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4455481" y="3181117"/>
              <a:ext cx="2206010" cy="1083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455481" y="4078198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4455481" y="3803290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4455481" y="3528381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4455481" y="3253473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4543062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4796918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5050774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5304630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558487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5812343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6066199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6320055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6573912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455481" y="4215652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455481" y="3940744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4455481" y="3665835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4455481" y="339092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4669990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4923846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5177702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5431558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5685415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5939271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6193127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6446983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4555754" y="4212353"/>
              <a:ext cx="228470" cy="3298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4809611" y="4189261"/>
              <a:ext cx="228470" cy="26391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5063467" y="4171667"/>
              <a:ext cx="228470" cy="43985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5317323" y="4082597"/>
              <a:ext cx="228470" cy="133055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5571179" y="3931947"/>
              <a:ext cx="228470" cy="283705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5825036" y="3830780"/>
              <a:ext cx="228470" cy="384871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6078892" y="3871467"/>
              <a:ext cx="228470" cy="344185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6332748" y="3961637"/>
              <a:ext cx="228470" cy="254015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4455481" y="3181117"/>
              <a:ext cx="2206010" cy="10837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4455481" y="4553061"/>
              <a:ext cx="2206010" cy="1083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455481" y="5450142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4455481" y="5175234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4455481" y="4900325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4455481" y="462541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543062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796918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5050774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304630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558487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812343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066199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320055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573912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4455481" y="558759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4455481" y="5312688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4"/>
            <p:cNvSpPr/>
            <p:nvPr/>
          </p:nvSpPr>
          <p:spPr>
            <a:xfrm>
              <a:off x="4455481" y="5037780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4455481" y="4762871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4669990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4923846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5177702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5431558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5685415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5939271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6193127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6446983" y="4553061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4809611" y="5586497"/>
              <a:ext cx="228470" cy="1099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5063467" y="5586497"/>
              <a:ext cx="228470" cy="1099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5317323" y="5571102"/>
              <a:ext cx="228470" cy="16494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5571179" y="5527117"/>
              <a:ext cx="228470" cy="60479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5825036" y="5531515"/>
              <a:ext cx="228470" cy="56081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6078892" y="5574401"/>
              <a:ext cx="228470" cy="13195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6332748" y="5571102"/>
              <a:ext cx="228470" cy="16494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4455481" y="4553061"/>
              <a:ext cx="2206010" cy="10837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6731081" y="1809173"/>
              <a:ext cx="2206010" cy="1083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6731081" y="2706254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6731081" y="2431345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731081" y="215643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731081" y="1881529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6818661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7072518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7326374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20"/>
            <p:cNvSpPr/>
            <p:nvPr/>
          </p:nvSpPr>
          <p:spPr>
            <a:xfrm>
              <a:off x="7580230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7834087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2"/>
            <p:cNvSpPr/>
            <p:nvPr/>
          </p:nvSpPr>
          <p:spPr>
            <a:xfrm>
              <a:off x="8087943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8341799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8595655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5"/>
            <p:cNvSpPr/>
            <p:nvPr/>
          </p:nvSpPr>
          <p:spPr>
            <a:xfrm>
              <a:off x="8849512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6"/>
            <p:cNvSpPr/>
            <p:nvPr/>
          </p:nvSpPr>
          <p:spPr>
            <a:xfrm>
              <a:off x="6731081" y="2843708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7"/>
            <p:cNvSpPr/>
            <p:nvPr/>
          </p:nvSpPr>
          <p:spPr>
            <a:xfrm>
              <a:off x="6731081" y="2568800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6731081" y="2293891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6731081" y="2018983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30"/>
            <p:cNvSpPr/>
            <p:nvPr/>
          </p:nvSpPr>
          <p:spPr>
            <a:xfrm>
              <a:off x="6945590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1"/>
            <p:cNvSpPr/>
            <p:nvPr/>
          </p:nvSpPr>
          <p:spPr>
            <a:xfrm>
              <a:off x="7199446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2"/>
            <p:cNvSpPr/>
            <p:nvPr/>
          </p:nvSpPr>
          <p:spPr>
            <a:xfrm>
              <a:off x="7453302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7707158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7961015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5"/>
            <p:cNvSpPr/>
            <p:nvPr/>
          </p:nvSpPr>
          <p:spPr>
            <a:xfrm>
              <a:off x="8214871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6"/>
            <p:cNvSpPr/>
            <p:nvPr/>
          </p:nvSpPr>
          <p:spPr>
            <a:xfrm>
              <a:off x="8468727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7"/>
            <p:cNvSpPr/>
            <p:nvPr/>
          </p:nvSpPr>
          <p:spPr>
            <a:xfrm>
              <a:off x="8722583" y="1809173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6831354" y="2842609"/>
              <a:ext cx="228470" cy="1099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7085211" y="2838210"/>
              <a:ext cx="228470" cy="5498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7339067" y="2796424"/>
              <a:ext cx="228470" cy="47284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7592923" y="2719450"/>
              <a:ext cx="228470" cy="124258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7846779" y="2536910"/>
              <a:ext cx="228470" cy="306797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8100636" y="2235611"/>
              <a:ext cx="228470" cy="608097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8354492" y="2378563"/>
              <a:ext cx="228470" cy="465145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8608348" y="2550106"/>
              <a:ext cx="228470" cy="293602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6731081" y="1809173"/>
              <a:ext cx="2206010" cy="10837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6731081" y="3181117"/>
              <a:ext cx="2206010" cy="1083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6731081" y="4078198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731081" y="3803290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6731081" y="3528381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6731081" y="3253473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6818661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7072518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4"/>
            <p:cNvSpPr/>
            <p:nvPr/>
          </p:nvSpPr>
          <p:spPr>
            <a:xfrm>
              <a:off x="7326374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5"/>
            <p:cNvSpPr/>
            <p:nvPr/>
          </p:nvSpPr>
          <p:spPr>
            <a:xfrm>
              <a:off x="7580230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6"/>
            <p:cNvSpPr/>
            <p:nvPr/>
          </p:nvSpPr>
          <p:spPr>
            <a:xfrm>
              <a:off x="7834087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8087943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8341799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9"/>
            <p:cNvSpPr/>
            <p:nvPr/>
          </p:nvSpPr>
          <p:spPr>
            <a:xfrm>
              <a:off x="8595655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60"/>
            <p:cNvSpPr/>
            <p:nvPr/>
          </p:nvSpPr>
          <p:spPr>
            <a:xfrm>
              <a:off x="8849512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1"/>
            <p:cNvSpPr/>
            <p:nvPr/>
          </p:nvSpPr>
          <p:spPr>
            <a:xfrm>
              <a:off x="6731081" y="4215652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2"/>
            <p:cNvSpPr/>
            <p:nvPr/>
          </p:nvSpPr>
          <p:spPr>
            <a:xfrm>
              <a:off x="6731081" y="3940744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3"/>
            <p:cNvSpPr/>
            <p:nvPr/>
          </p:nvSpPr>
          <p:spPr>
            <a:xfrm>
              <a:off x="6731081" y="3665835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4"/>
            <p:cNvSpPr/>
            <p:nvPr/>
          </p:nvSpPr>
          <p:spPr>
            <a:xfrm>
              <a:off x="6731081" y="3390927"/>
              <a:ext cx="2206010" cy="0"/>
            </a:xfrm>
            <a:custGeom>
              <a:avLst/>
              <a:pathLst>
                <a:path w="2206010" h="0">
                  <a:moveTo>
                    <a:pt x="0" y="0"/>
                  </a:moveTo>
                  <a:lnTo>
                    <a:pt x="2206010" y="0"/>
                  </a:lnTo>
                  <a:lnTo>
                    <a:pt x="22060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5"/>
            <p:cNvSpPr/>
            <p:nvPr/>
          </p:nvSpPr>
          <p:spPr>
            <a:xfrm>
              <a:off x="6945590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6"/>
            <p:cNvSpPr/>
            <p:nvPr/>
          </p:nvSpPr>
          <p:spPr>
            <a:xfrm>
              <a:off x="7199446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7453302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7707158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7961015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70"/>
            <p:cNvSpPr/>
            <p:nvPr/>
          </p:nvSpPr>
          <p:spPr>
            <a:xfrm>
              <a:off x="8214871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1"/>
            <p:cNvSpPr/>
            <p:nvPr/>
          </p:nvSpPr>
          <p:spPr>
            <a:xfrm>
              <a:off x="8468727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2"/>
            <p:cNvSpPr/>
            <p:nvPr/>
          </p:nvSpPr>
          <p:spPr>
            <a:xfrm>
              <a:off x="8722583" y="3181117"/>
              <a:ext cx="0" cy="1083799"/>
            </a:xfrm>
            <a:custGeom>
              <a:avLst/>
              <a:pathLst>
                <a:path w="0" h="1083799">
                  <a:moveTo>
                    <a:pt x="0" y="10837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6831354" y="4211254"/>
              <a:ext cx="228470" cy="4398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7085211" y="4165069"/>
              <a:ext cx="228470" cy="50583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7339067" y="4055106"/>
              <a:ext cx="228470" cy="160546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7592923" y="3884663"/>
              <a:ext cx="228470" cy="330989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7846779" y="3775799"/>
              <a:ext cx="228470" cy="439853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8100636" y="3447008"/>
              <a:ext cx="228470" cy="768644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8354492" y="3486595"/>
              <a:ext cx="228470" cy="729057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8608348" y="3834079"/>
              <a:ext cx="228470" cy="381572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6731081" y="3181117"/>
              <a:ext cx="2206010" cy="10837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2179881" y="4334505"/>
              <a:ext cx="2206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tx283"/>
            <p:cNvSpPr/>
            <p:nvPr/>
          </p:nvSpPr>
          <p:spPr>
            <a:xfrm>
              <a:off x="3115247" y="4413933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284" name="rc284"/>
            <p:cNvSpPr/>
            <p:nvPr/>
          </p:nvSpPr>
          <p:spPr>
            <a:xfrm>
              <a:off x="4455481" y="4334505"/>
              <a:ext cx="2206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tx285"/>
            <p:cNvSpPr/>
            <p:nvPr/>
          </p:nvSpPr>
          <p:spPr>
            <a:xfrm>
              <a:off x="5265117" y="4413933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286" name="rc286"/>
            <p:cNvSpPr/>
            <p:nvPr/>
          </p:nvSpPr>
          <p:spPr>
            <a:xfrm>
              <a:off x="2179881" y="2962561"/>
              <a:ext cx="2206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7"/>
            <p:cNvSpPr/>
            <p:nvPr/>
          </p:nvSpPr>
          <p:spPr>
            <a:xfrm>
              <a:off x="3073337" y="3041989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288" name="rc288"/>
            <p:cNvSpPr/>
            <p:nvPr/>
          </p:nvSpPr>
          <p:spPr>
            <a:xfrm>
              <a:off x="4455481" y="2962561"/>
              <a:ext cx="2206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tx289"/>
            <p:cNvSpPr/>
            <p:nvPr/>
          </p:nvSpPr>
          <p:spPr>
            <a:xfrm>
              <a:off x="5474667" y="304198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290" name="rc290"/>
            <p:cNvSpPr/>
            <p:nvPr/>
          </p:nvSpPr>
          <p:spPr>
            <a:xfrm>
              <a:off x="6731081" y="2962561"/>
              <a:ext cx="2206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tx291"/>
            <p:cNvSpPr/>
            <p:nvPr/>
          </p:nvSpPr>
          <p:spPr>
            <a:xfrm>
              <a:off x="7750267" y="304198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292" name="rc292"/>
            <p:cNvSpPr/>
            <p:nvPr/>
          </p:nvSpPr>
          <p:spPr>
            <a:xfrm>
              <a:off x="2179881" y="1590617"/>
              <a:ext cx="2206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tx293"/>
            <p:cNvSpPr/>
            <p:nvPr/>
          </p:nvSpPr>
          <p:spPr>
            <a:xfrm>
              <a:off x="3199067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294" name="rc294"/>
            <p:cNvSpPr/>
            <p:nvPr/>
          </p:nvSpPr>
          <p:spPr>
            <a:xfrm>
              <a:off x="4455481" y="1590617"/>
              <a:ext cx="2206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tx295"/>
            <p:cNvSpPr/>
            <p:nvPr/>
          </p:nvSpPr>
          <p:spPr>
            <a:xfrm>
              <a:off x="5223207" y="1670045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296" name="rc296"/>
            <p:cNvSpPr/>
            <p:nvPr/>
          </p:nvSpPr>
          <p:spPr>
            <a:xfrm>
              <a:off x="6731081" y="1590617"/>
              <a:ext cx="2206010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tx297"/>
            <p:cNvSpPr/>
            <p:nvPr/>
          </p:nvSpPr>
          <p:spPr>
            <a:xfrm>
              <a:off x="7750267" y="1670045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298" name="pl298"/>
            <p:cNvSpPr/>
            <p:nvPr/>
          </p:nvSpPr>
          <p:spPr>
            <a:xfrm>
              <a:off x="2394390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9"/>
            <p:cNvSpPr/>
            <p:nvPr/>
          </p:nvSpPr>
          <p:spPr>
            <a:xfrm>
              <a:off x="2648246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300"/>
            <p:cNvSpPr/>
            <p:nvPr/>
          </p:nvSpPr>
          <p:spPr>
            <a:xfrm>
              <a:off x="2902102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1"/>
            <p:cNvSpPr/>
            <p:nvPr/>
          </p:nvSpPr>
          <p:spPr>
            <a:xfrm>
              <a:off x="3155959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2"/>
            <p:cNvSpPr/>
            <p:nvPr/>
          </p:nvSpPr>
          <p:spPr>
            <a:xfrm>
              <a:off x="3409815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3"/>
            <p:cNvSpPr/>
            <p:nvPr/>
          </p:nvSpPr>
          <p:spPr>
            <a:xfrm>
              <a:off x="3663671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4"/>
            <p:cNvSpPr/>
            <p:nvPr/>
          </p:nvSpPr>
          <p:spPr>
            <a:xfrm>
              <a:off x="3917527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5"/>
            <p:cNvSpPr/>
            <p:nvPr/>
          </p:nvSpPr>
          <p:spPr>
            <a:xfrm>
              <a:off x="4171384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tx306"/>
            <p:cNvSpPr/>
            <p:nvPr/>
          </p:nvSpPr>
          <p:spPr>
            <a:xfrm>
              <a:off x="2363312" y="569774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2617168" y="5699490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2871024" y="569921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3124881" y="569779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3378737" y="5700527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3632593" y="569779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12" name="tx312"/>
            <p:cNvSpPr/>
            <p:nvPr/>
          </p:nvSpPr>
          <p:spPr>
            <a:xfrm>
              <a:off x="3886449" y="569779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4109228" y="56977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4" name="pl314"/>
            <p:cNvSpPr/>
            <p:nvPr/>
          </p:nvSpPr>
          <p:spPr>
            <a:xfrm>
              <a:off x="4669990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5"/>
            <p:cNvSpPr/>
            <p:nvPr/>
          </p:nvSpPr>
          <p:spPr>
            <a:xfrm>
              <a:off x="4923846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6"/>
            <p:cNvSpPr/>
            <p:nvPr/>
          </p:nvSpPr>
          <p:spPr>
            <a:xfrm>
              <a:off x="5177702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7"/>
            <p:cNvSpPr/>
            <p:nvPr/>
          </p:nvSpPr>
          <p:spPr>
            <a:xfrm>
              <a:off x="5431558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8"/>
            <p:cNvSpPr/>
            <p:nvPr/>
          </p:nvSpPr>
          <p:spPr>
            <a:xfrm>
              <a:off x="5685415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9"/>
            <p:cNvSpPr/>
            <p:nvPr/>
          </p:nvSpPr>
          <p:spPr>
            <a:xfrm>
              <a:off x="5939271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20"/>
            <p:cNvSpPr/>
            <p:nvPr/>
          </p:nvSpPr>
          <p:spPr>
            <a:xfrm>
              <a:off x="6193127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1"/>
            <p:cNvSpPr/>
            <p:nvPr/>
          </p:nvSpPr>
          <p:spPr>
            <a:xfrm>
              <a:off x="6446983" y="563686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tx322"/>
            <p:cNvSpPr/>
            <p:nvPr/>
          </p:nvSpPr>
          <p:spPr>
            <a:xfrm>
              <a:off x="4638912" y="569774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4892768" y="5699490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5146624" y="569921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5400481" y="569779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5654337" y="5700527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5908193" y="569779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6162049" y="569779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6384828" y="56977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0" name="pl330"/>
            <p:cNvSpPr/>
            <p:nvPr/>
          </p:nvSpPr>
          <p:spPr>
            <a:xfrm>
              <a:off x="6945590" y="42649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1"/>
            <p:cNvSpPr/>
            <p:nvPr/>
          </p:nvSpPr>
          <p:spPr>
            <a:xfrm>
              <a:off x="7199446" y="42649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2"/>
            <p:cNvSpPr/>
            <p:nvPr/>
          </p:nvSpPr>
          <p:spPr>
            <a:xfrm>
              <a:off x="7453302" y="42649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3"/>
            <p:cNvSpPr/>
            <p:nvPr/>
          </p:nvSpPr>
          <p:spPr>
            <a:xfrm>
              <a:off x="7707158" y="42649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4"/>
            <p:cNvSpPr/>
            <p:nvPr/>
          </p:nvSpPr>
          <p:spPr>
            <a:xfrm>
              <a:off x="7961015" y="42649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5"/>
            <p:cNvSpPr/>
            <p:nvPr/>
          </p:nvSpPr>
          <p:spPr>
            <a:xfrm>
              <a:off x="8214871" y="42649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6"/>
            <p:cNvSpPr/>
            <p:nvPr/>
          </p:nvSpPr>
          <p:spPr>
            <a:xfrm>
              <a:off x="8468727" y="42649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7"/>
            <p:cNvSpPr/>
            <p:nvPr/>
          </p:nvSpPr>
          <p:spPr>
            <a:xfrm>
              <a:off x="8722583" y="426491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tx338"/>
            <p:cNvSpPr/>
            <p:nvPr/>
          </p:nvSpPr>
          <p:spPr>
            <a:xfrm>
              <a:off x="6914512" y="432580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39" name="tx339"/>
            <p:cNvSpPr/>
            <p:nvPr/>
          </p:nvSpPr>
          <p:spPr>
            <a:xfrm>
              <a:off x="7168368" y="432754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40" name="tx340"/>
            <p:cNvSpPr/>
            <p:nvPr/>
          </p:nvSpPr>
          <p:spPr>
            <a:xfrm>
              <a:off x="7422224" y="432727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41" name="tx341"/>
            <p:cNvSpPr/>
            <p:nvPr/>
          </p:nvSpPr>
          <p:spPr>
            <a:xfrm>
              <a:off x="7676081" y="432585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7929937" y="4328583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8183793" y="432585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8437649" y="432585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8660428" y="432585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6" name="tx346"/>
            <p:cNvSpPr/>
            <p:nvPr/>
          </p:nvSpPr>
          <p:spPr>
            <a:xfrm>
              <a:off x="2055095" y="28020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7" name="tx347"/>
            <p:cNvSpPr/>
            <p:nvPr/>
          </p:nvSpPr>
          <p:spPr>
            <a:xfrm>
              <a:off x="1930784" y="252710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48" name="tx348"/>
            <p:cNvSpPr/>
            <p:nvPr/>
          </p:nvSpPr>
          <p:spPr>
            <a:xfrm>
              <a:off x="1930784" y="225220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49" name="tx349"/>
            <p:cNvSpPr/>
            <p:nvPr/>
          </p:nvSpPr>
          <p:spPr>
            <a:xfrm>
              <a:off x="1930784" y="197729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350" name="pl350"/>
            <p:cNvSpPr/>
            <p:nvPr/>
          </p:nvSpPr>
          <p:spPr>
            <a:xfrm>
              <a:off x="2145087" y="2843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1"/>
            <p:cNvSpPr/>
            <p:nvPr/>
          </p:nvSpPr>
          <p:spPr>
            <a:xfrm>
              <a:off x="2145087" y="25688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2"/>
            <p:cNvSpPr/>
            <p:nvPr/>
          </p:nvSpPr>
          <p:spPr>
            <a:xfrm>
              <a:off x="2145087" y="22938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3"/>
            <p:cNvSpPr/>
            <p:nvPr/>
          </p:nvSpPr>
          <p:spPr>
            <a:xfrm>
              <a:off x="2145087" y="20189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4"/>
            <p:cNvSpPr/>
            <p:nvPr/>
          </p:nvSpPr>
          <p:spPr>
            <a:xfrm>
              <a:off x="2055095" y="417396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5" name="tx355"/>
            <p:cNvSpPr/>
            <p:nvPr/>
          </p:nvSpPr>
          <p:spPr>
            <a:xfrm>
              <a:off x="1930784" y="389905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56" name="tx356"/>
            <p:cNvSpPr/>
            <p:nvPr/>
          </p:nvSpPr>
          <p:spPr>
            <a:xfrm>
              <a:off x="1930784" y="362414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57" name="tx357"/>
            <p:cNvSpPr/>
            <p:nvPr/>
          </p:nvSpPr>
          <p:spPr>
            <a:xfrm>
              <a:off x="1930784" y="334923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358" name="pl358"/>
            <p:cNvSpPr/>
            <p:nvPr/>
          </p:nvSpPr>
          <p:spPr>
            <a:xfrm>
              <a:off x="2145087" y="4215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9"/>
            <p:cNvSpPr/>
            <p:nvPr/>
          </p:nvSpPr>
          <p:spPr>
            <a:xfrm>
              <a:off x="2145087" y="3940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60"/>
            <p:cNvSpPr/>
            <p:nvPr/>
          </p:nvSpPr>
          <p:spPr>
            <a:xfrm>
              <a:off x="2145087" y="36658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1"/>
            <p:cNvSpPr/>
            <p:nvPr/>
          </p:nvSpPr>
          <p:spPr>
            <a:xfrm>
              <a:off x="2145087" y="33909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tx362"/>
            <p:cNvSpPr/>
            <p:nvPr/>
          </p:nvSpPr>
          <p:spPr>
            <a:xfrm>
              <a:off x="2055095" y="55459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3" name="tx363"/>
            <p:cNvSpPr/>
            <p:nvPr/>
          </p:nvSpPr>
          <p:spPr>
            <a:xfrm>
              <a:off x="1930784" y="527099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64" name="tx364"/>
            <p:cNvSpPr/>
            <p:nvPr/>
          </p:nvSpPr>
          <p:spPr>
            <a:xfrm>
              <a:off x="1930784" y="499608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65" name="tx365"/>
            <p:cNvSpPr/>
            <p:nvPr/>
          </p:nvSpPr>
          <p:spPr>
            <a:xfrm>
              <a:off x="1930784" y="47211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366" name="pl366"/>
            <p:cNvSpPr/>
            <p:nvPr/>
          </p:nvSpPr>
          <p:spPr>
            <a:xfrm>
              <a:off x="2145087" y="55875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7"/>
            <p:cNvSpPr/>
            <p:nvPr/>
          </p:nvSpPr>
          <p:spPr>
            <a:xfrm>
              <a:off x="2145087" y="53126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8"/>
            <p:cNvSpPr/>
            <p:nvPr/>
          </p:nvSpPr>
          <p:spPr>
            <a:xfrm>
              <a:off x="2145087" y="50377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9"/>
            <p:cNvSpPr/>
            <p:nvPr/>
          </p:nvSpPr>
          <p:spPr>
            <a:xfrm>
              <a:off x="2145087" y="476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tx370"/>
            <p:cNvSpPr/>
            <p:nvPr/>
          </p:nvSpPr>
          <p:spPr>
            <a:xfrm>
              <a:off x="5453712" y="5854186"/>
              <a:ext cx="20955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评分</a:t>
              </a:r>
            </a:p>
          </p:txBody>
        </p:sp>
        <p:sp>
          <p:nvSpPr>
            <p:cNvPr id="371" name="tx371"/>
            <p:cNvSpPr/>
            <p:nvPr/>
          </p:nvSpPr>
          <p:spPr>
            <a:xfrm rot="-5400000">
              <a:off x="1607864" y="3679360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评分数量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2021-01-04T10:49:55Z</dcterms:modified>
</cp:coreProperties>
</file>