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311049" y="499119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11049" y="426100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11049" y="353080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311049" y="280061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11049" y="462609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1049" y="3895904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11049" y="2435517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101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419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73729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3055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73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691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009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632730" y="2179949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8101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10129" y="3165710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498204" y="2800614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4982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419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419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3300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3300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473729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473729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161804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61804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055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3055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9936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9936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73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73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8254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8254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9691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9691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86572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6572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800930" y="2435517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800930" y="3530807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9489005" y="2800614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4890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0632730" y="2435517"/>
              <a:ext cx="0" cy="547645"/>
            </a:xfrm>
            <a:custGeom>
              <a:avLst/>
              <a:pathLst>
                <a:path w="0" h="547645">
                  <a:moveTo>
                    <a:pt x="0" y="5476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10632730" y="3530807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10320805" y="2983162"/>
              <a:ext cx="623850" cy="547645"/>
            </a:xfrm>
            <a:custGeom>
              <a:avLst/>
              <a:pathLst>
                <a:path w="623850" h="547645">
                  <a:moveTo>
                    <a:pt x="0" y="0"/>
                  </a:moveTo>
                  <a:lnTo>
                    <a:pt x="0" y="547645"/>
                  </a:lnTo>
                  <a:lnTo>
                    <a:pt x="623850" y="547645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320805" y="3165710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6224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97814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701006" y="2392798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87367" y="2392798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773649" y="2392798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4542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9496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2860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790652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117853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613254" y="2435517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4311049" y="3165710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311049" y="2179949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311049" y="834615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311049" y="7615959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311049" y="688576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4311049" y="6155571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4311049" y="798105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311049" y="7250862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311049" y="5790475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8101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6419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6473729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3055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1373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89691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98009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632730" y="5534907"/>
              <a:ext cx="0" cy="3066812"/>
            </a:xfrm>
            <a:custGeom>
              <a:avLst/>
              <a:pathLst>
                <a:path w="0" h="3066812">
                  <a:moveTo>
                    <a:pt x="0" y="306681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101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101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4982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44982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6419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641929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5330004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3300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6473729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473729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161804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6161804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3055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305530" y="6520668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993605" y="6155571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6993605" y="6155571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81373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1373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8254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254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89691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89691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6572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86572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9800930" y="5790475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9800930" y="6885765"/>
              <a:ext cx="0" cy="1095290"/>
            </a:xfrm>
            <a:custGeom>
              <a:avLst/>
              <a:pathLst>
                <a:path w="0" h="1095290">
                  <a:moveTo>
                    <a:pt x="0" y="0"/>
                  </a:moveTo>
                  <a:lnTo>
                    <a:pt x="0" y="10952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9489005" y="6155571"/>
              <a:ext cx="623850" cy="730193"/>
            </a:xfrm>
            <a:custGeom>
              <a:avLst/>
              <a:pathLst>
                <a:path w="623850" h="730193">
                  <a:moveTo>
                    <a:pt x="0" y="0"/>
                  </a:moveTo>
                  <a:lnTo>
                    <a:pt x="0" y="730193"/>
                  </a:lnTo>
                  <a:lnTo>
                    <a:pt x="623850" y="730193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9489005" y="6520668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10632730" y="6155571"/>
              <a:ext cx="0" cy="365096"/>
            </a:xfrm>
            <a:custGeom>
              <a:avLst/>
              <a:pathLst>
                <a:path w="0" h="365096">
                  <a:moveTo>
                    <a:pt x="0" y="3650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10632730" y="6885765"/>
              <a:ext cx="0" cy="365096"/>
            </a:xfrm>
            <a:custGeom>
              <a:avLst/>
              <a:pathLst>
                <a:path w="0" h="365096">
                  <a:moveTo>
                    <a:pt x="0" y="0"/>
                  </a:moveTo>
                  <a:lnTo>
                    <a:pt x="0" y="3650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10320805" y="6520668"/>
              <a:ext cx="623850" cy="365096"/>
            </a:xfrm>
            <a:custGeom>
              <a:avLst/>
              <a:pathLst>
                <a:path w="623850" h="365096">
                  <a:moveTo>
                    <a:pt x="0" y="0"/>
                  </a:moveTo>
                  <a:lnTo>
                    <a:pt x="0" y="365096"/>
                  </a:lnTo>
                  <a:lnTo>
                    <a:pt x="623850" y="365096"/>
                  </a:lnTo>
                  <a:lnTo>
                    <a:pt x="6238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10320805" y="6885765"/>
              <a:ext cx="623850" cy="0"/>
            </a:xfrm>
            <a:custGeom>
              <a:avLst/>
              <a:pathLst>
                <a:path w="623850" h="0">
                  <a:moveTo>
                    <a:pt x="0" y="0"/>
                  </a:moveTo>
                  <a:lnTo>
                    <a:pt x="6238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4701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1178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6224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1964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89496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06132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FF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790652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64542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10049" y="5747756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587367" y="5747756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286053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9781454" y="5790475"/>
              <a:ext cx="38953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8860006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0523607" y="5747756"/>
              <a:ext cx="218246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FF">
                      <a:alpha val="100000"/>
                    </a:srgbClr>
                  </a:solidFill>
                  <a:latin typeface="Arial"/>
                  <a:cs typeface="Arial"/>
                </a:rPr>
                <a:t>****</a:t>
              </a:r>
            </a:p>
          </p:txBody>
        </p:sp>
        <p:sp>
          <p:nvSpPr>
            <p:cNvPr id="137" name="pl137"/>
            <p:cNvSpPr/>
            <p:nvPr/>
          </p:nvSpPr>
          <p:spPr>
            <a:xfrm>
              <a:off x="4311049" y="6520668"/>
              <a:ext cx="6820761" cy="0"/>
            </a:xfrm>
            <a:custGeom>
              <a:avLst/>
              <a:pathLst>
                <a:path w="6820761" h="0">
                  <a:moveTo>
                    <a:pt x="0" y="0"/>
                  </a:moveTo>
                  <a:lnTo>
                    <a:pt x="6820761" y="0"/>
                  </a:lnTo>
                  <a:lnTo>
                    <a:pt x="6820761" y="0"/>
                  </a:lnTo>
                </a:path>
              </a:pathLst>
            </a:custGeom>
            <a:ln w="27101" cap="flat">
              <a:solidFill>
                <a:srgbClr val="B22222">
                  <a:alpha val="50196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311049" y="5534907"/>
              <a:ext cx="6820761" cy="306681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311049" y="5316351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7637610" y="5395779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女性</a:t>
              </a:r>
            </a:p>
          </p:txBody>
        </p:sp>
        <p:sp>
          <p:nvSpPr>
            <p:cNvPr id="141" name="rc141"/>
            <p:cNvSpPr/>
            <p:nvPr/>
          </p:nvSpPr>
          <p:spPr>
            <a:xfrm>
              <a:off x="4311049" y="1961393"/>
              <a:ext cx="6820761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7637610" y="2040821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男性</a:t>
              </a:r>
            </a:p>
          </p:txBody>
        </p:sp>
        <p:sp>
          <p:nvSpPr>
            <p:cNvPr id="143" name="pl143"/>
            <p:cNvSpPr/>
            <p:nvPr/>
          </p:nvSpPr>
          <p:spPr>
            <a:xfrm>
              <a:off x="48101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56419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473729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3055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81373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89691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98009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10632730" y="860172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47263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滴剂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306649" y="8674500"/>
              <a:ext cx="6705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固体饮料（粉剂）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389909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胶囊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095980" y="8674500"/>
              <a:ext cx="4191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乳酸菌饮料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0535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软糖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885310" y="8674500"/>
              <a:ext cx="1676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酸奶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9633290" y="8674500"/>
              <a:ext cx="33528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压片糖果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0339360" y="8674500"/>
              <a:ext cx="58674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医生开出的药品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4186263" y="458609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4186263" y="385421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186263" y="312401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4124108" y="239382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63" name="pl163"/>
            <p:cNvSpPr/>
            <p:nvPr/>
          </p:nvSpPr>
          <p:spPr>
            <a:xfrm>
              <a:off x="4276254" y="4626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4"/>
            <p:cNvSpPr/>
            <p:nvPr/>
          </p:nvSpPr>
          <p:spPr>
            <a:xfrm>
              <a:off x="4276254" y="3895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5"/>
            <p:cNvSpPr/>
            <p:nvPr/>
          </p:nvSpPr>
          <p:spPr>
            <a:xfrm>
              <a:off x="4276254" y="31657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6"/>
            <p:cNvSpPr/>
            <p:nvPr/>
          </p:nvSpPr>
          <p:spPr>
            <a:xfrm>
              <a:off x="4276254" y="2435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4186263" y="7941055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4186263" y="720917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186263" y="64789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4124108" y="57487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71" name="pl171"/>
            <p:cNvSpPr/>
            <p:nvPr/>
          </p:nvSpPr>
          <p:spPr>
            <a:xfrm>
              <a:off x="4276254" y="7981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4276254" y="72508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4276254" y="6520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276254" y="5790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7511880" y="8819045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产品形式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3802582" y="5347178"/>
              <a:ext cx="419100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综合评分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4311049" y="1729965"/>
              <a:ext cx="13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(1-10,10分表示非常满意)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2021-01-04T10:50:07Z</dcterms:modified>
</cp:coreProperties>
</file>