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6746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13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751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90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828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367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05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444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983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798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798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798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798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943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482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021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5595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098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636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175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7138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34011" y="2841509"/>
              <a:ext cx="228470" cy="2199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7867" y="2825014"/>
              <a:ext cx="228470" cy="1869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41723" y="2771132"/>
              <a:ext cx="228470" cy="7257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95579" y="2642475"/>
              <a:ext cx="228470" cy="201233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49436" y="2469833"/>
              <a:ext cx="228470" cy="37387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03292" y="2500622"/>
              <a:ext cx="228470" cy="34308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57148" y="2575398"/>
              <a:ext cx="228470" cy="268310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798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798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798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798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798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798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6746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213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751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290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2828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5367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905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44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983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798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798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798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798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943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482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21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5595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4098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636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175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7138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34011" y="4177165"/>
              <a:ext cx="228470" cy="3848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87867" y="4112287"/>
              <a:ext cx="228470" cy="10336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41723" y="3981430"/>
              <a:ext cx="228470" cy="23422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95579" y="3759304"/>
              <a:ext cx="228470" cy="456348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549436" y="3390927"/>
              <a:ext cx="228470" cy="82472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803292" y="3230380"/>
              <a:ext cx="228470" cy="98527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57148" y="3549274"/>
              <a:ext cx="228470" cy="666378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1798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79881" y="4553061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79881" y="545014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79881" y="517523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79881" y="490032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79881" y="462541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6746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52131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7517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02903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8288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3674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79059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4445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831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79881" y="558759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9881" y="531268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79881" y="503778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179881" y="476287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39439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48246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90210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5595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40981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663671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91752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7138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280154" y="5582098"/>
              <a:ext cx="228470" cy="54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534011" y="5579899"/>
              <a:ext cx="228470" cy="769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2787867" y="5550209"/>
              <a:ext cx="228470" cy="3738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41723" y="5494128"/>
              <a:ext cx="228470" cy="9346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295579" y="5339079"/>
              <a:ext cx="228470" cy="24851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549436" y="5198326"/>
              <a:ext cx="228470" cy="389270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803292" y="5313788"/>
              <a:ext cx="228470" cy="273808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057148" y="5370969"/>
              <a:ext cx="228470" cy="2166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179881" y="4553061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4554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4554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4554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54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4554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4306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969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507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046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584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123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0661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200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739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4554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4554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4554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4554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6699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9238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777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43155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6854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9392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1931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44698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555754" y="2838210"/>
              <a:ext cx="228470" cy="54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809611" y="2809620"/>
              <a:ext cx="228470" cy="3408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63467" y="2742542"/>
              <a:ext cx="228470" cy="10116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317323" y="2641376"/>
              <a:ext cx="228470" cy="20233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571179" y="2443441"/>
              <a:ext cx="228470" cy="400266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825036" y="2271899"/>
              <a:ext cx="228470" cy="571809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078892" y="2267500"/>
              <a:ext cx="228470" cy="576208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332748" y="2524814"/>
              <a:ext cx="228470" cy="318893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4554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4554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4554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4554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554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4554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4306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7969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507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046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584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8123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0661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3200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5739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554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554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554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554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699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9238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1777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43155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6854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9392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1931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44698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555754" y="4212353"/>
              <a:ext cx="228470" cy="32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809611" y="4189261"/>
              <a:ext cx="228470" cy="26391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063467" y="4171667"/>
              <a:ext cx="228470" cy="4398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317323" y="4082597"/>
              <a:ext cx="228470" cy="1330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71179" y="3931947"/>
              <a:ext cx="228470" cy="28370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5036" y="3830780"/>
              <a:ext cx="228470" cy="38487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078892" y="3871467"/>
              <a:ext cx="228470" cy="34418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32748" y="3961637"/>
              <a:ext cx="228470" cy="25401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4554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4455481" y="4553061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455481" y="545014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455481" y="517523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455481" y="490032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455481" y="462541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54306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79691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05077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30463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55848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81234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6619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32005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7391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455481" y="558759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455481" y="531268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455481" y="503778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455481" y="476287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6999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923846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17770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43155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68541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939271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19312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44698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809611" y="5586497"/>
              <a:ext cx="228470" cy="1099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063467" y="5586497"/>
              <a:ext cx="228470" cy="1099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5317323" y="5571102"/>
              <a:ext cx="228470" cy="16494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571179" y="5527117"/>
              <a:ext cx="228470" cy="60479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825036" y="5531515"/>
              <a:ext cx="228470" cy="56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078892" y="5574401"/>
              <a:ext cx="228470" cy="1319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332748" y="5571102"/>
              <a:ext cx="228470" cy="16494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455481" y="4553061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7310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7310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310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7310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7310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81866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0725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3263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5802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8340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80879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83417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5956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88495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7310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7310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7310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7310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9455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71994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4533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70715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9610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82148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4687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72258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6831354" y="2842609"/>
              <a:ext cx="228470" cy="1099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085211" y="2838210"/>
              <a:ext cx="228470" cy="549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339067" y="2796424"/>
              <a:ext cx="228470" cy="47284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592923" y="2719450"/>
              <a:ext cx="228470" cy="12425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846779" y="2536910"/>
              <a:ext cx="228470" cy="30679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8100636" y="2235611"/>
              <a:ext cx="228470" cy="60809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8354492" y="2378563"/>
              <a:ext cx="228470" cy="46514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8608348" y="2550106"/>
              <a:ext cx="228470" cy="29360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7310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67310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7310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7310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7310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7310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681866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0725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3263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75802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78340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80879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3417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85956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88495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7310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7310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7310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7310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69455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71994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74533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770715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9610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2148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84687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72258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31354" y="4211254"/>
              <a:ext cx="228470" cy="43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085211" y="4165069"/>
              <a:ext cx="228470" cy="50583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339067" y="4055106"/>
              <a:ext cx="228470" cy="16054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592923" y="3884663"/>
              <a:ext cx="228470" cy="330989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846779" y="3775799"/>
              <a:ext cx="228470" cy="439853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100636" y="3447008"/>
              <a:ext cx="228470" cy="768644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8354492" y="3486595"/>
              <a:ext cx="228470" cy="72905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8608348" y="3834079"/>
              <a:ext cx="228470" cy="38157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67310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179881" y="4334505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3"/>
            <p:cNvSpPr/>
            <p:nvPr/>
          </p:nvSpPr>
          <p:spPr>
            <a:xfrm>
              <a:off x="3115247" y="4413933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84" name="rc284"/>
            <p:cNvSpPr/>
            <p:nvPr/>
          </p:nvSpPr>
          <p:spPr>
            <a:xfrm>
              <a:off x="4455481" y="4334505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5265117" y="4413933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86" name="rc286"/>
            <p:cNvSpPr/>
            <p:nvPr/>
          </p:nvSpPr>
          <p:spPr>
            <a:xfrm>
              <a:off x="21798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>
              <a:off x="3073337" y="3041989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88" name="rc288"/>
            <p:cNvSpPr/>
            <p:nvPr/>
          </p:nvSpPr>
          <p:spPr>
            <a:xfrm>
              <a:off x="44554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9"/>
            <p:cNvSpPr/>
            <p:nvPr/>
          </p:nvSpPr>
          <p:spPr>
            <a:xfrm>
              <a:off x="5474667" y="304198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90" name="rc290"/>
            <p:cNvSpPr/>
            <p:nvPr/>
          </p:nvSpPr>
          <p:spPr>
            <a:xfrm>
              <a:off x="67310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7750267" y="304198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21798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3199067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44554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96" name="rc296"/>
            <p:cNvSpPr/>
            <p:nvPr/>
          </p:nvSpPr>
          <p:spPr>
            <a:xfrm>
              <a:off x="67310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>
              <a:off x="7750267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2394390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648246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902102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55959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409815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663671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917527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171384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2363312" y="56977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17168" y="569949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871024" y="56992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124881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378737" y="5700527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3632593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3886449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4109228" y="56977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pl314"/>
            <p:cNvSpPr/>
            <p:nvPr/>
          </p:nvSpPr>
          <p:spPr>
            <a:xfrm>
              <a:off x="4669990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923846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177702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431558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685415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939271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193127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446983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2"/>
            <p:cNvSpPr/>
            <p:nvPr/>
          </p:nvSpPr>
          <p:spPr>
            <a:xfrm>
              <a:off x="4638912" y="56977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892768" y="569949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5146624" y="56992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5400481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5654337" y="5700527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908193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6162049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6384828" y="56977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6945590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199446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7453302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7707158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7961015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8214871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8468727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8722583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6914512" y="432580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7168368" y="432754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7422224" y="432727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7676081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7929937" y="432858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8183793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8437649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8660428" y="43258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055095" y="28020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1930784" y="25271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930784" y="225220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930784" y="19772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2145087" y="2843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145087" y="2568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145087" y="2293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145087" y="2018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2055095" y="417396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1930784" y="38990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1930784" y="36241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1930784" y="33492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58" name="pl358"/>
            <p:cNvSpPr/>
            <p:nvPr/>
          </p:nvSpPr>
          <p:spPr>
            <a:xfrm>
              <a:off x="2145087" y="4215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145087" y="3940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45087" y="3665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145087" y="3390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62"/>
            <p:cNvSpPr/>
            <p:nvPr/>
          </p:nvSpPr>
          <p:spPr>
            <a:xfrm>
              <a:off x="2055095" y="55459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1930784" y="52709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1930784" y="49960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1930784" y="47211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66" name="pl366"/>
            <p:cNvSpPr/>
            <p:nvPr/>
          </p:nvSpPr>
          <p:spPr>
            <a:xfrm>
              <a:off x="2145087" y="5587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2145087" y="5312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2145087" y="5037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2145087" y="476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tx370"/>
            <p:cNvSpPr/>
            <p:nvPr/>
          </p:nvSpPr>
          <p:spPr>
            <a:xfrm>
              <a:off x="5453712" y="585418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评分</a:t>
              </a:r>
            </a:p>
          </p:txBody>
        </p:sp>
        <p:sp>
          <p:nvSpPr>
            <p:cNvPr id="371" name="tx371"/>
            <p:cNvSpPr/>
            <p:nvPr/>
          </p:nvSpPr>
          <p:spPr>
            <a:xfrm rot="-5400000">
              <a:off x="1607864" y="3679360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评分数量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2021-01-04T10:05:23Z</dcterms:modified>
</cp:coreProperties>
</file>