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21396325" cy="15087600"/>
  <p:notesSz cx="6858000" cy="9144000"/>
  <p:defaultTextStyle>
    <a:defPPr>
      <a:defRPr lang="en-US"/>
    </a:defPPr>
    <a:lvl1pPr marL="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4452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489040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3356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297808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2260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46712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11642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5956164" algn="l" defTabSz="148904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38" d="100"/>
          <a:sy n="38" d="100"/>
        </p:scale>
        <p:origin x="-1291" y="-62"/>
      </p:cViewPr>
      <p:guideLst>
        <p:guide orient="horz" pos="475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686943"/>
            <a:ext cx="18186876" cy="32340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8549640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33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7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22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67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1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56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05030" y="604210"/>
            <a:ext cx="5215356" cy="12873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8974" y="604210"/>
            <a:ext cx="15289459" cy="12873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9695184"/>
            <a:ext cx="18186876" cy="2996565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6394774"/>
            <a:ext cx="18186876" cy="3300412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445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48904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335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780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226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671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116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5616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8974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7985" y="3520444"/>
            <a:ext cx="10252406" cy="9957118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2" y="3377250"/>
            <a:ext cx="9453759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2" y="4784726"/>
            <a:ext cx="9453759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41" y="3377250"/>
            <a:ext cx="9457475" cy="140747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44520" indent="0">
              <a:buNone/>
              <a:defRPr sz="3300" b="1"/>
            </a:lvl2pPr>
            <a:lvl3pPr marL="1489040" indent="0">
              <a:buNone/>
              <a:defRPr sz="3000" b="1"/>
            </a:lvl3pPr>
            <a:lvl4pPr marL="2233562" indent="0">
              <a:buNone/>
              <a:defRPr sz="2500" b="1"/>
            </a:lvl4pPr>
            <a:lvl5pPr marL="2978082" indent="0">
              <a:buNone/>
              <a:defRPr sz="2500" b="1"/>
            </a:lvl5pPr>
            <a:lvl6pPr marL="3722602" indent="0">
              <a:buNone/>
              <a:defRPr sz="2500" b="1"/>
            </a:lvl6pPr>
            <a:lvl7pPr marL="4467122" indent="0">
              <a:buNone/>
              <a:defRPr sz="2500" b="1"/>
            </a:lvl7pPr>
            <a:lvl8pPr marL="5211642" indent="0">
              <a:buNone/>
              <a:defRPr sz="2500" b="1"/>
            </a:lvl8pPr>
            <a:lvl9pPr marL="5956164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41" y="4784726"/>
            <a:ext cx="9457475" cy="8692833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23" y="600711"/>
            <a:ext cx="7039244" cy="2556510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1" y="600717"/>
            <a:ext cx="11961138" cy="1287685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23" y="3157224"/>
            <a:ext cx="7039244" cy="10320338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29" y="10561320"/>
            <a:ext cx="12837795" cy="1246825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29" y="1348106"/>
            <a:ext cx="12837795" cy="9052560"/>
          </a:xfrm>
        </p:spPr>
        <p:txBody>
          <a:bodyPr/>
          <a:lstStyle>
            <a:lvl1pPr marL="0" indent="0">
              <a:buNone/>
              <a:defRPr sz="5200"/>
            </a:lvl1pPr>
            <a:lvl2pPr marL="744520" indent="0">
              <a:buNone/>
              <a:defRPr sz="4500"/>
            </a:lvl2pPr>
            <a:lvl3pPr marL="1489040" indent="0">
              <a:buNone/>
              <a:defRPr sz="4000"/>
            </a:lvl3pPr>
            <a:lvl4pPr marL="2233562" indent="0">
              <a:buNone/>
              <a:defRPr sz="3300"/>
            </a:lvl4pPr>
            <a:lvl5pPr marL="2978082" indent="0">
              <a:buNone/>
              <a:defRPr sz="3300"/>
            </a:lvl5pPr>
            <a:lvl6pPr marL="3722602" indent="0">
              <a:buNone/>
              <a:defRPr sz="3300"/>
            </a:lvl6pPr>
            <a:lvl7pPr marL="4467122" indent="0">
              <a:buNone/>
              <a:defRPr sz="3300"/>
            </a:lvl7pPr>
            <a:lvl8pPr marL="5211642" indent="0">
              <a:buNone/>
              <a:defRPr sz="3300"/>
            </a:lvl8pPr>
            <a:lvl9pPr marL="5956164" indent="0">
              <a:buNone/>
              <a:defRPr sz="3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29" y="11808145"/>
            <a:ext cx="12837795" cy="1770696"/>
          </a:xfrm>
        </p:spPr>
        <p:txBody>
          <a:bodyPr/>
          <a:lstStyle>
            <a:lvl1pPr marL="0" indent="0">
              <a:buNone/>
              <a:defRPr sz="2300"/>
            </a:lvl1pPr>
            <a:lvl2pPr marL="744520" indent="0">
              <a:buNone/>
              <a:defRPr sz="2000"/>
            </a:lvl2pPr>
            <a:lvl3pPr marL="1489040" indent="0">
              <a:buNone/>
              <a:defRPr sz="1700"/>
            </a:lvl3pPr>
            <a:lvl4pPr marL="2233562" indent="0">
              <a:buNone/>
              <a:defRPr sz="1400"/>
            </a:lvl4pPr>
            <a:lvl5pPr marL="2978082" indent="0">
              <a:buNone/>
              <a:defRPr sz="1400"/>
            </a:lvl5pPr>
            <a:lvl6pPr marL="3722602" indent="0">
              <a:buNone/>
              <a:defRPr sz="1400"/>
            </a:lvl6pPr>
            <a:lvl7pPr marL="4467122" indent="0">
              <a:buNone/>
              <a:defRPr sz="1400"/>
            </a:lvl7pPr>
            <a:lvl8pPr marL="5211642" indent="0">
              <a:buNone/>
              <a:defRPr sz="1400"/>
            </a:lvl8pPr>
            <a:lvl9pPr marL="595616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6" y="604203"/>
            <a:ext cx="19256693" cy="2514600"/>
          </a:xfrm>
          <a:prstGeom prst="rect">
            <a:avLst/>
          </a:prstGeom>
        </p:spPr>
        <p:txBody>
          <a:bodyPr vert="horz" lIns="148903" tIns="74452" rIns="148903" bIns="744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520444"/>
            <a:ext cx="19256693" cy="9957118"/>
          </a:xfrm>
          <a:prstGeom prst="rect">
            <a:avLst/>
          </a:prstGeom>
        </p:spPr>
        <p:txBody>
          <a:bodyPr vert="horz" lIns="148903" tIns="74452" rIns="148903" bIns="744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1" y="13983977"/>
            <a:ext cx="6775503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13983977"/>
            <a:ext cx="4992476" cy="803275"/>
          </a:xfrm>
          <a:prstGeom prst="rect">
            <a:avLst/>
          </a:prstGeom>
        </p:spPr>
        <p:txBody>
          <a:bodyPr vert="horz" lIns="148903" tIns="74452" rIns="148903" bIns="74452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9040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8390" indent="-558390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9845" indent="-465325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6130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0582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0341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09486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3938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58390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28423" indent="-372261" algn="l" defTabSz="1489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452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89040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3356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7808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260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6712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11642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56164" algn="l" defTabSz="148904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040563" y="2057400"/>
            <a:ext cx="7315200" cy="10972800"/>
            <a:chOff x="7040563" y="2057400"/>
            <a:chExt cx="7315200" cy="10972800"/>
          </a:xfrm>
        </p:grpSpPr>
        <p:sp>
          <p:nvSpPr>
            <p:cNvPr id="3" name="rc3"/>
            <p:cNvSpPr/>
            <p:nvPr/>
          </p:nvSpPr>
          <p:spPr>
            <a:xfrm>
              <a:off x="7040562" y="2057400"/>
              <a:ext cx="7315200" cy="10972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7040562" y="2057400"/>
              <a:ext cx="7315199" cy="10972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65411" y="54495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65411" y="469537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65411" y="394116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65411" y="318694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65411" y="507248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65411" y="43182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65411" y="280984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64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962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280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4598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2916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123492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9552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787093" y="2545868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964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64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52566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652566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7962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96292" y="3941161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484367" y="3186948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843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280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280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93161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161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98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4598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01479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1479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2916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2916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09797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9797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123492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123492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1811567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811567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2955293" y="2809842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2955293" y="3564055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2643368" y="3186948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6433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787093" y="28098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787093" y="3941161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3475168" y="2809842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3475168" y="356405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21040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7768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378049" y="2767124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2068931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41730" y="2767124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4404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2722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6086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9358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5015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767616" y="2809842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7465411" y="3564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465411" y="2545868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465411" y="890542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465411" y="815121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65411" y="739700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465411" y="664278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465411" y="85283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65411" y="777410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465411" y="626568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964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7962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6280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4598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12916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2123492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29552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3787093" y="6001706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964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964492" y="7019893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652566" y="6642787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52566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7962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7962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4843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4843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96280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6280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3161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3161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04598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04598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01479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01479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12916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12916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09797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09797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2123492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123492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811567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1811567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12955293" y="6265681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2955293" y="7397000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2643368" y="6642787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26433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787093" y="6642787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3787093" y="7397000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3475168" y="7019893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3475168" y="7019893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7855368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0405330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21040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37676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9450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96086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776815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04404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29358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068931" y="622296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1272216" y="6265681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3677969" y="6222962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7465411" y="7019893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465411" y="6001706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465411" y="1236126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465411" y="1160705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465411" y="1085283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465411" y="10098626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465411" y="1198415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465411" y="1122994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465411" y="972151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964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87962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96280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4598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12916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2123492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29552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3787093" y="9457545"/>
              <a:ext cx="0" cy="3167693"/>
            </a:xfrm>
            <a:custGeom>
              <a:avLst/>
              <a:pathLst>
                <a:path w="0" h="3167693">
                  <a:moveTo>
                    <a:pt x="0" y="31676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964492" y="97215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964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7652566" y="9721519"/>
              <a:ext cx="623850" cy="1131319"/>
            </a:xfrm>
            <a:custGeom>
              <a:avLst/>
              <a:pathLst>
                <a:path w="623850" h="1131319">
                  <a:moveTo>
                    <a:pt x="0" y="0"/>
                  </a:moveTo>
                  <a:lnTo>
                    <a:pt x="0" y="1131319"/>
                  </a:lnTo>
                  <a:lnTo>
                    <a:pt x="623850" y="113131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652566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87962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87962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4843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84843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96280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96280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3161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93161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104598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10459892" y="10475732"/>
              <a:ext cx="0" cy="377106"/>
            </a:xfrm>
            <a:custGeom>
              <a:avLst/>
              <a:pathLst>
                <a:path w="0" h="377106">
                  <a:moveTo>
                    <a:pt x="0" y="0"/>
                  </a:moveTo>
                  <a:lnTo>
                    <a:pt x="0" y="377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0147967" y="10098626"/>
              <a:ext cx="623850" cy="377106"/>
            </a:xfrm>
            <a:custGeom>
              <a:avLst/>
              <a:pathLst>
                <a:path w="623850" h="377106">
                  <a:moveTo>
                    <a:pt x="0" y="0"/>
                  </a:moveTo>
                  <a:lnTo>
                    <a:pt x="0" y="377106"/>
                  </a:lnTo>
                  <a:lnTo>
                    <a:pt x="623850" y="37710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10147967" y="10098626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112916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112916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09797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09797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123492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23492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1811567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1811567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12955293" y="9721519"/>
              <a:ext cx="0" cy="377106"/>
            </a:xfrm>
            <a:custGeom>
              <a:avLst/>
              <a:pathLst>
                <a:path w="0" h="377106">
                  <a:moveTo>
                    <a:pt x="0" y="3771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2955293" y="10852838"/>
              <a:ext cx="0" cy="1131319"/>
            </a:xfrm>
            <a:custGeom>
              <a:avLst/>
              <a:pathLst>
                <a:path w="0" h="1131319">
                  <a:moveTo>
                    <a:pt x="0" y="0"/>
                  </a:moveTo>
                  <a:lnTo>
                    <a:pt x="0" y="1131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2643368" y="10098626"/>
              <a:ext cx="623850" cy="754212"/>
            </a:xfrm>
            <a:custGeom>
              <a:avLst/>
              <a:pathLst>
                <a:path w="623850" h="754212">
                  <a:moveTo>
                    <a:pt x="0" y="0"/>
                  </a:moveTo>
                  <a:lnTo>
                    <a:pt x="0" y="754212"/>
                  </a:lnTo>
                  <a:lnTo>
                    <a:pt x="623850" y="754212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2643368" y="10475732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13787093" y="9721519"/>
              <a:ext cx="0" cy="565659"/>
            </a:xfrm>
            <a:custGeom>
              <a:avLst/>
              <a:pathLst>
                <a:path w="0" h="565659">
                  <a:moveTo>
                    <a:pt x="0" y="565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13787093" y="10852838"/>
              <a:ext cx="0" cy="754212"/>
            </a:xfrm>
            <a:custGeom>
              <a:avLst/>
              <a:pathLst>
                <a:path w="0" h="754212">
                  <a:moveTo>
                    <a:pt x="0" y="0"/>
                  </a:moveTo>
                  <a:lnTo>
                    <a:pt x="0" y="7542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3475168" y="10287179"/>
              <a:ext cx="623850" cy="565659"/>
            </a:xfrm>
            <a:custGeom>
              <a:avLst/>
              <a:pathLst>
                <a:path w="623850" h="565659">
                  <a:moveTo>
                    <a:pt x="0" y="0"/>
                  </a:moveTo>
                  <a:lnTo>
                    <a:pt x="0" y="565659"/>
                  </a:lnTo>
                  <a:lnTo>
                    <a:pt x="623850" y="565659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13475168" y="1085283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882649" y="9678801"/>
              <a:ext cx="163685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21040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37676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03507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87768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9450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9608615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12722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12014369" y="9678801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3732531" y="9678801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29358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0440416" y="9721519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8769011" y="9678801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204" name="pl204"/>
            <p:cNvSpPr/>
            <p:nvPr/>
          </p:nvSpPr>
          <p:spPr>
            <a:xfrm>
              <a:off x="7465411" y="1047573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465411" y="9457545"/>
              <a:ext cx="6820761" cy="316769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7465411" y="9238989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10708152" y="9318417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三线城市</a:t>
              </a:r>
            </a:p>
          </p:txBody>
        </p:sp>
        <p:sp>
          <p:nvSpPr>
            <p:cNvPr id="208" name="rc208"/>
            <p:cNvSpPr/>
            <p:nvPr/>
          </p:nvSpPr>
          <p:spPr>
            <a:xfrm>
              <a:off x="7465411" y="5783150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10708152" y="5862578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二线城市</a:t>
              </a:r>
            </a:p>
          </p:txBody>
        </p:sp>
        <p:sp>
          <p:nvSpPr>
            <p:cNvPr id="210" name="rc210"/>
            <p:cNvSpPr/>
            <p:nvPr/>
          </p:nvSpPr>
          <p:spPr>
            <a:xfrm>
              <a:off x="7465411" y="2327312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10708152" y="240674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一线城市</a:t>
              </a:r>
            </a:p>
          </p:txBody>
        </p:sp>
        <p:sp>
          <p:nvSpPr>
            <p:cNvPr id="212" name="pl212"/>
            <p:cNvSpPr/>
            <p:nvPr/>
          </p:nvSpPr>
          <p:spPr>
            <a:xfrm>
              <a:off x="7964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87962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96280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104598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112916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12123492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129552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13787093" y="126252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7880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461012" y="12698019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5442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250342" y="12698019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112078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12039672" y="1269801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2787653" y="12698019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3493723" y="12698019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340626" y="503248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340626" y="42765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340626" y="35223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78470" y="27681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7430617" y="5072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430617" y="43182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430617" y="3564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430617" y="2809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7340626" y="848831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7340626" y="77324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340626" y="697820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78470" y="62239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7430617" y="8528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430617" y="7774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7430617" y="7019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430617" y="6265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7340626" y="1194415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7340626" y="1118825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7340626" y="104340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278470" y="96798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7430617" y="11984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7430617" y="112299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7430617" y="10475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7430617" y="97215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tx252"/>
            <p:cNvSpPr/>
            <p:nvPr/>
          </p:nvSpPr>
          <p:spPr>
            <a:xfrm>
              <a:off x="10666242" y="12842564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5400000">
              <a:off x="6956945" y="7541897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7465411" y="2095883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8</cp:revision>
  <dcterms:created xsi:type="dcterms:W3CDTF">2015-07-14T21:05:00Z</dcterms:created>
  <dcterms:modified xsi:type="dcterms:W3CDTF">2021-01-04T10:05:30Z</dcterms:modified>
</cp:coreProperties>
</file>