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11049" y="2179949"/>
              <a:ext cx="6820761" cy="30668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311049" y="499119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11049" y="426100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11049" y="353080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311049" y="280061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311049" y="462609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11049" y="389590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311049" y="3165710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11049" y="243551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10129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41929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473729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3055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1373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9691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8009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6327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810129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810129" y="3165710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498204" y="2800614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98204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641929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641929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330004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330004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473729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473729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161804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161804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305530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305530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993605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9936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137330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137330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825405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8254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969130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969130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657205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6572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800930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800930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9489005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4890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0632730" y="2435517"/>
              <a:ext cx="0" cy="547645"/>
            </a:xfrm>
            <a:custGeom>
              <a:avLst/>
              <a:pathLst>
                <a:path w="0" h="547645">
                  <a:moveTo>
                    <a:pt x="0" y="5476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0632730" y="3530807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0320805" y="2983162"/>
              <a:ext cx="623850" cy="547645"/>
            </a:xfrm>
            <a:custGeom>
              <a:avLst/>
              <a:pathLst>
                <a:path w="623850" h="547645">
                  <a:moveTo>
                    <a:pt x="0" y="0"/>
                  </a:moveTo>
                  <a:lnTo>
                    <a:pt x="0" y="547645"/>
                  </a:lnTo>
                  <a:lnTo>
                    <a:pt x="623850" y="547645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03208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56224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9781454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542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89496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2860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701006" y="2392798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1178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613254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587367" y="2392798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9773649" y="2392798"/>
              <a:ext cx="54561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4542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9496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2860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790652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1178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0613254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4311049" y="3165710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311049" y="2179949"/>
              <a:ext cx="6820761" cy="30668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311049" y="5534907"/>
              <a:ext cx="6820761" cy="30668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311049" y="834615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311049" y="7615959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311049" y="688576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311049" y="615557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311049" y="798105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311049" y="725086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311049" y="652066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311049" y="579047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810129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641929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473729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3055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1373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89691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98009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06327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810129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810129" y="6520668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498204" y="6155571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498204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641929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641929" y="6885765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330004" y="6155571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330004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473729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473729" y="6520668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161804" y="6155571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161804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305530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305530" y="6520668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993605" y="6155571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993605" y="6155571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137330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137330" y="6885765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825405" y="6155571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825405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969130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8969130" y="6885765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8657205" y="6155571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57205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9800930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9800930" y="6885765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9489005" y="6155571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9489005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0632730" y="6155571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0632730" y="6885765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0320805" y="6520668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0320805" y="688576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4701006" y="5747756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64542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1178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6224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196406" y="5747756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9781454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9496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10613254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790652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64542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110049" y="5747756"/>
              <a:ext cx="54561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587367" y="5747756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2860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9781454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8860006" y="5747756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0523607" y="5747756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37" name="pl137"/>
            <p:cNvSpPr/>
            <p:nvPr/>
          </p:nvSpPr>
          <p:spPr>
            <a:xfrm>
              <a:off x="4311049" y="652066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4311049" y="5534907"/>
              <a:ext cx="6820761" cy="30668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4311049" y="5316351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7637610" y="539577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女性</a:t>
              </a:r>
            </a:p>
          </p:txBody>
        </p:sp>
        <p:sp>
          <p:nvSpPr>
            <p:cNvPr id="141" name="rc141"/>
            <p:cNvSpPr/>
            <p:nvPr/>
          </p:nvSpPr>
          <p:spPr>
            <a:xfrm>
              <a:off x="4311049" y="1961393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7637610" y="2040821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男性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4810129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641929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473729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3055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81373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89691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98009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06327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4726309" y="867450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306649" y="8674500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6389909" y="867450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7095980" y="8674500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8053510" y="867450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8885310" y="867450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633290" y="867450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0339360" y="8674500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4186263" y="458609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4186263" y="385421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4186263" y="312401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4124108" y="23938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3" name="pl163"/>
            <p:cNvSpPr/>
            <p:nvPr/>
          </p:nvSpPr>
          <p:spPr>
            <a:xfrm>
              <a:off x="4276254" y="4626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276254" y="38959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276254" y="3165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276254" y="2435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>
              <a:off x="4186263" y="7941055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4186263" y="720917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186263" y="6478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4124108" y="57487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71" name="pl171"/>
            <p:cNvSpPr/>
            <p:nvPr/>
          </p:nvSpPr>
          <p:spPr>
            <a:xfrm>
              <a:off x="4276254" y="7981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276254" y="7250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276254" y="6520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4276254" y="5790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7511880" y="8819045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产品形式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5400000">
              <a:off x="3802582" y="5347178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综合评分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4311049" y="1729965"/>
              <a:ext cx="13002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(1-10,10分表示非常满意)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2021-01-04T10:05:34Z</dcterms:modified>
</cp:coreProperties>
</file>