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649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735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8202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9054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26159" y="4709385"/>
              <a:ext cx="277665" cy="40721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534676" y="1966669"/>
              <a:ext cx="277665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43193" y="4146469"/>
              <a:ext cx="277665" cy="9701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151709" y="4374031"/>
              <a:ext cx="277665" cy="7425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524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4524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4524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73035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3886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4738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65590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91519" y="4793223"/>
              <a:ext cx="277665" cy="32337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00036" y="3547623"/>
              <a:ext cx="277665" cy="15689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08552" y="4565662"/>
              <a:ext cx="277665" cy="5509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17069" y="4457870"/>
              <a:ext cx="277665" cy="6587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060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060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060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060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91060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9571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40422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71274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02126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956879" y="5068693"/>
              <a:ext cx="277665" cy="4790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265396" y="4685431"/>
              <a:ext cx="277665" cy="431169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73912" y="4901016"/>
              <a:ext cx="277665" cy="21558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82429" y="4781246"/>
              <a:ext cx="277665" cy="33535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7596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7596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7596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27596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7596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6107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695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0781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38662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322239" y="5044739"/>
              <a:ext cx="277665" cy="7186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630755" y="4709385"/>
              <a:ext cx="277665" cy="407215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939272" y="4877062"/>
              <a:ext cx="277665" cy="2395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247789" y="4996831"/>
              <a:ext cx="277665" cy="1197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64132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4132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132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64132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4132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264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3494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4346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75198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687599" y="4960900"/>
              <a:ext cx="277665" cy="15570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996115" y="4481823"/>
              <a:ext cx="277665" cy="6347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304632" y="4924970"/>
              <a:ext cx="277665" cy="1916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613149" y="4924970"/>
              <a:ext cx="277665" cy="1916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3649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6735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8202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29054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73035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3886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738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5590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9571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40422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1274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2126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46107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695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0781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38662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264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13494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44346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75198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930784" y="38772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930784" y="26795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45087" y="391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45087" y="2721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104346" y="5613598"/>
              <a:ext cx="29082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24352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252524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88813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97137" y="5692187"/>
              <a:ext cx="201455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2340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32402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27268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281688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532569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177182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012447" y="576306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561733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2021-01-04T10:48:02Z</dcterms:modified>
</cp:coreProperties>
</file>