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988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7988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7988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7988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36499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7350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8202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9054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26159" y="4604416"/>
              <a:ext cx="277665" cy="51218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34676" y="1966669"/>
              <a:ext cx="277665" cy="3149931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43193" y="4309911"/>
              <a:ext cx="277665" cy="80668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51709" y="3951382"/>
              <a:ext cx="277665" cy="116521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4524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54524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54524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54524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54524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4524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4524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54524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54524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54524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54524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3035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03886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4738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65590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91519" y="4860508"/>
              <a:ext cx="277665" cy="256091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900036" y="3464807"/>
              <a:ext cx="277665" cy="1651793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08552" y="4450761"/>
              <a:ext cx="277665" cy="66583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517069" y="4373934"/>
              <a:ext cx="277665" cy="74266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91060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91060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91060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91060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91060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91060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91060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91060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1060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1060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91060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09571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40422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71274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02126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956879" y="5014164"/>
              <a:ext cx="277665" cy="10243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265396" y="4617221"/>
              <a:ext cx="277665" cy="499379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573912" y="4898922"/>
              <a:ext cx="277665" cy="21767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882429" y="4834899"/>
              <a:ext cx="277665" cy="28170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27596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27596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27596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27596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7596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27596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27596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27596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27596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27596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27596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46107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76958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07810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38662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322239" y="5001359"/>
              <a:ext cx="277665" cy="115241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6630755" y="4578807"/>
              <a:ext cx="277665" cy="537793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6939272" y="4988554"/>
              <a:ext cx="277665" cy="12804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7247789" y="5001359"/>
              <a:ext cx="277665" cy="11524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64132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64132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64132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64132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64132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64132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64132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64132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64132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64132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64132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82643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813494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44346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75198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687599" y="5039773"/>
              <a:ext cx="277665" cy="7682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996115" y="4489175"/>
              <a:ext cx="277665" cy="627425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304632" y="4860508"/>
              <a:ext cx="277665" cy="25609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613149" y="4822095"/>
              <a:ext cx="277665" cy="2945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14" name="rc114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16" name="rc116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18" name="rc118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236499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67350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98202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29054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73035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03886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34738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65590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09571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40422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71274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02126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46107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76958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07810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38662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782643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813494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844346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875198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2055095" y="50749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992940" y="44346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930784" y="379444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930784" y="31542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930784" y="25139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930784" y="187375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2145087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145087" y="44763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145087" y="3836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145087" y="31959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145087" y="2555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145087" y="1915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4115433" y="5613598"/>
              <a:ext cx="288610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4254611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4263611" y="5692187"/>
              <a:ext cx="201455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4994550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5003550" y="5692187"/>
              <a:ext cx="201456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64236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5651363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635372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362727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4543656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单一菌株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283595" y="5751223"/>
              <a:ext cx="24534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2-5个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5931408" y="5751223"/>
              <a:ext cx="30750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6-10个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6642772" y="5751223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2021-01-04T10:48:04Z</dcterms:modified>
</cp:coreProperties>
</file>