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46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327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90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875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067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6479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228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8084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03584" y="4695718"/>
              <a:ext cx="142218" cy="21140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61605" y="4861163"/>
              <a:ext cx="142218" cy="459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9626" y="4658953"/>
              <a:ext cx="142218" cy="24816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77647" y="4668144"/>
              <a:ext cx="142218" cy="2389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35668" y="4842780"/>
              <a:ext cx="142218" cy="643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93689" y="4677336"/>
              <a:ext cx="142218" cy="2297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51709" y="4851972"/>
              <a:ext cx="142218" cy="551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309730" y="1956694"/>
              <a:ext cx="142218" cy="2950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400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980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5609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1411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721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301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881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7462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68944" y="4851972"/>
              <a:ext cx="142218" cy="5514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726965" y="4842780"/>
              <a:ext cx="142218" cy="6433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84986" y="4769249"/>
              <a:ext cx="142218" cy="13787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43007" y="4787632"/>
              <a:ext cx="142218" cy="11948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01028" y="4842780"/>
              <a:ext cx="142218" cy="643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59049" y="4778441"/>
              <a:ext cx="142218" cy="12867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517069" y="4870354"/>
              <a:ext cx="142218" cy="3676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675090" y="3133188"/>
              <a:ext cx="142218" cy="177393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1060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91060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1060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1060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054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1634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214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47947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63749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95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95353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11156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092325" y="4879546"/>
              <a:ext cx="142218" cy="2757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250346" y="4897928"/>
              <a:ext cx="142218" cy="9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08367" y="4760058"/>
              <a:ext cx="142218" cy="14706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566388" y="4888737"/>
              <a:ext cx="142218" cy="183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724408" y="4815206"/>
              <a:ext cx="142218" cy="919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882429" y="4888737"/>
              <a:ext cx="142218" cy="183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040450" y="4429169"/>
              <a:ext cx="142218" cy="47795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7596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7596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7596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7596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7596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27596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27596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370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5287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6868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84483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028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1608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31889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4769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615706" y="4879546"/>
              <a:ext cx="142218" cy="275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773727" y="4824397"/>
              <a:ext cx="142218" cy="827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1748" y="4888737"/>
              <a:ext cx="142218" cy="183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089768" y="4842780"/>
              <a:ext cx="142218" cy="6433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789" y="4888737"/>
              <a:ext cx="142218" cy="183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7405810" y="4475126"/>
              <a:ext cx="142218" cy="4319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4132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4132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4132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4132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4132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4132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4132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361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941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0521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21019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36821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5262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68425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8422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665024" y="4861163"/>
              <a:ext cx="142218" cy="459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823045" y="4897928"/>
              <a:ext cx="142218" cy="919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981066" y="4879546"/>
              <a:ext cx="142218" cy="275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139087" y="4815206"/>
              <a:ext cx="142218" cy="919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455128" y="4861163"/>
              <a:ext cx="142218" cy="459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613149" y="4897928"/>
              <a:ext cx="142218" cy="919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8771170" y="4236151"/>
              <a:ext cx="142218" cy="67096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32" name="rc132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4" name="rc134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2746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4327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90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74875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9067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06479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2228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38084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6400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7980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95609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11411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2721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4301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5881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7462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0054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634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3214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47947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63749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795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5353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11156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370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287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6868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84483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0028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1608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31889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4769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7361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8941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0521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21019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836821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85262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868425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88422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205509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930784" y="3946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930784" y="30271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930784" y="210796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2145087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145087" y="398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145087" y="3068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145087" y="2149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2863677" y="5394142"/>
              <a:ext cx="538961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3002855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3011855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3002855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3011855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377776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3786769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77776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3786769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4679786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688786" y="5472731"/>
              <a:ext cx="201455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67978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4688786" y="5692187"/>
              <a:ext cx="201455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81802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5590802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55818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5590802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291900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291900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066814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066814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968831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968831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5870847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870847" y="5750187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2021-01-04T10:48:09Z</dcterms:modified>
</cp:coreProperties>
</file>