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6330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6330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6330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6330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6330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6330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6330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6330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2537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710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888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057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230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40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1577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3590" y="3001092"/>
              <a:ext cx="163560" cy="190602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5324" y="4358810"/>
              <a:ext cx="163560" cy="54830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07057" y="2400563"/>
              <a:ext cx="163560" cy="25065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88791" y="2870543"/>
              <a:ext cx="163560" cy="203657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70524" y="4045491"/>
              <a:ext cx="163560" cy="86162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2258" y="1956694"/>
              <a:ext cx="163560" cy="2950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33991" y="4228261"/>
              <a:ext cx="163560" cy="6788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16330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9440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49440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49440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9440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9440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9440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9440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9440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9440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0344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851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6690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4864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303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210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69384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21661" y="4071601"/>
              <a:ext cx="163560" cy="83551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703394" y="4463250"/>
              <a:ext cx="163560" cy="44386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85128" y="3627732"/>
              <a:ext cx="163560" cy="12793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66861" y="3366632"/>
              <a:ext cx="163560" cy="154048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48594" y="4332700"/>
              <a:ext cx="163560" cy="57441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30328" y="3236082"/>
              <a:ext cx="163560" cy="167103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12061" y="4489360"/>
              <a:ext cx="163560" cy="4177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9440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87247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7247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7247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7247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7247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7247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7247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7247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7247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8151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632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449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52671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0844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901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719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899731" y="4802680"/>
              <a:ext cx="163560" cy="10443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81464" y="4724350"/>
              <a:ext cx="163560" cy="18276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263198" y="4593800"/>
              <a:ext cx="163560" cy="31331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444931" y="4149931"/>
              <a:ext cx="163560" cy="757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626665" y="4646020"/>
              <a:ext cx="163560" cy="26109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808398" y="4437140"/>
              <a:ext cx="163560" cy="4699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990132" y="4750460"/>
              <a:ext cx="163560" cy="1566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7247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5054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5054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5054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5054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5054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5054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5054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5054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25054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35958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5413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7230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0478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0865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682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44998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277801" y="4698240"/>
              <a:ext cx="163560" cy="20887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459534" y="4802680"/>
              <a:ext cx="163560" cy="10443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641268" y="4619910"/>
              <a:ext cx="163560" cy="28720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823001" y="4384920"/>
              <a:ext cx="163560" cy="52219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004735" y="4646020"/>
              <a:ext cx="163560" cy="26109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186468" y="4567690"/>
              <a:ext cx="163560" cy="33942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368202" y="4802680"/>
              <a:ext cx="163560" cy="10443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25054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62861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62861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2861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2861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2861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2861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2861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2861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2861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3765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91938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011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28285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46458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6463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82805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655871" y="4567690"/>
              <a:ext cx="163560" cy="33942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837604" y="4828790"/>
              <a:ext cx="163560" cy="7832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8019338" y="4411030"/>
              <a:ext cx="163560" cy="49608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8201071" y="4332700"/>
              <a:ext cx="163560" cy="5744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382805" y="4593800"/>
              <a:ext cx="163560" cy="31331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564538" y="4332700"/>
              <a:ext cx="163560" cy="57441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746272" y="4724350"/>
              <a:ext cx="163560" cy="18276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62861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116330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561021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349440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981001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487247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317161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625054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6653321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762861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199031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222537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40710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888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77057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95230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340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31577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60344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851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96690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14864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3303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51210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9384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8151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1632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449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2671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0844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8901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0719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35958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5413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7230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0478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65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682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44998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73765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91938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1011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28285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46458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6463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82805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199154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929389" y="408207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929389" y="329883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929389" y="25155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2081536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081536" y="4123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081536" y="3340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81536" y="2557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3684865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382404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3833043" y="5472731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382404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3833043" y="5692187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4598958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4607958" y="5472731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59895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607958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550097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509974" y="5472731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50097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509974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40299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411990" y="5472731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113088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13088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888003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888003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790019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790019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692035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2021-01-04T10:48:15Z</dcterms:modified>
</cp:coreProperties>
</file>