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988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988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988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988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988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746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327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9073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74875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067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6479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228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8084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03584" y="3990483"/>
              <a:ext cx="142218" cy="916637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61605" y="4105062"/>
              <a:ext cx="142218" cy="802057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519626" y="4019127"/>
              <a:ext cx="142218" cy="88799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77647" y="3904548"/>
              <a:ext cx="142218" cy="1002571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35668" y="2672817"/>
              <a:ext cx="142218" cy="2234303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93689" y="3159780"/>
              <a:ext cx="142218" cy="174733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51709" y="1956694"/>
              <a:ext cx="142218" cy="295042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309730" y="2844686"/>
              <a:ext cx="142218" cy="206243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7988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4524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54524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54524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54524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54524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54524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54524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54524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54524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00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980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95609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11411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7213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4301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881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4620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8944" y="4019127"/>
              <a:ext cx="142218" cy="887992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726965" y="4019127"/>
              <a:ext cx="142218" cy="887992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884986" y="4190997"/>
              <a:ext cx="142218" cy="716122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043007" y="4477446"/>
              <a:ext cx="142218" cy="42967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01028" y="3875903"/>
              <a:ext cx="142218" cy="103121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359049" y="3847258"/>
              <a:ext cx="142218" cy="1059861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17069" y="3045200"/>
              <a:ext cx="142218" cy="1861919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675090" y="4362866"/>
              <a:ext cx="142218" cy="54425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54524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91060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91060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1060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91060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91060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91060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1060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91060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91060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00541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1634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2145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47947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3749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95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95353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11156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934304" y="4391511"/>
              <a:ext cx="142218" cy="515608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092325" y="4821185"/>
              <a:ext cx="142218" cy="85934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250346" y="4792540"/>
              <a:ext cx="142218" cy="11457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408367" y="4677960"/>
              <a:ext cx="142218" cy="22915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566388" y="4821185"/>
              <a:ext cx="142218" cy="8593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724408" y="4477446"/>
              <a:ext cx="142218" cy="42967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882429" y="4334221"/>
              <a:ext cx="142218" cy="572898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040450" y="4477446"/>
              <a:ext cx="142218" cy="429673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1060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27596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27596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27596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27596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27596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7596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27596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7596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27596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370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52879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6868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84483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00285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16087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1889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47691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299664" y="4706605"/>
              <a:ext cx="142218" cy="20051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457685" y="4792540"/>
              <a:ext cx="142218" cy="114579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615706" y="4821185"/>
              <a:ext cx="142218" cy="85934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773727" y="4821185"/>
              <a:ext cx="142218" cy="85934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31748" y="4792540"/>
              <a:ext cx="142218" cy="114579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089768" y="4592026"/>
              <a:ext cx="142218" cy="315094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247789" y="4019127"/>
              <a:ext cx="142218" cy="88799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7405810" y="4706605"/>
              <a:ext cx="142218" cy="20051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27596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641321" y="4549058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641321" y="3832936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641321" y="3116813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641321" y="240069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641321" y="4907120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641321" y="4190997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641321" y="3474874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641321" y="2758751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641321" y="2042629"/>
              <a:ext cx="1295770" cy="0"/>
            </a:xfrm>
            <a:custGeom>
              <a:avLst/>
              <a:pathLst>
                <a:path w="1295770" h="0">
                  <a:moveTo>
                    <a:pt x="0" y="0"/>
                  </a:moveTo>
                  <a:lnTo>
                    <a:pt x="1295770" y="0"/>
                  </a:lnTo>
                  <a:lnTo>
                    <a:pt x="129577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73613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9415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5217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1019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36821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52623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68425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84227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665024" y="4592026"/>
              <a:ext cx="142218" cy="315094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7823045" y="4506091"/>
              <a:ext cx="142218" cy="401028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7981066" y="4620671"/>
              <a:ext cx="142218" cy="286449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8139087" y="4792540"/>
              <a:ext cx="142218" cy="114579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297108" y="4649315"/>
              <a:ext cx="142218" cy="257804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8455128" y="4534736"/>
              <a:ext cx="142218" cy="372383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8613149" y="4133707"/>
              <a:ext cx="142218" cy="77341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8771170" y="4620671"/>
              <a:ext cx="142218" cy="286449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641321" y="1809173"/>
              <a:ext cx="1295770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217988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61821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142" name="rc142"/>
            <p:cNvSpPr/>
            <p:nvPr/>
          </p:nvSpPr>
          <p:spPr>
            <a:xfrm>
              <a:off x="354524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4025487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491060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348937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627596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6672387" y="167004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641321" y="1590617"/>
              <a:ext cx="129577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820538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22746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4327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59073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74875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9067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06479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228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38084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6400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7980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95609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11411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27213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4301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5881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74620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00541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1634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32145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47947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63749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795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95353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11156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370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52879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6868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84483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00285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716087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31889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47691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73613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789415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805217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821019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836821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852623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868425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884227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90"/>
            <p:cNvSpPr/>
            <p:nvPr/>
          </p:nvSpPr>
          <p:spPr>
            <a:xfrm>
              <a:off x="2055095" y="48654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1992940" y="41493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992940" y="34331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992940" y="271842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930784" y="20009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5" name="pl195"/>
            <p:cNvSpPr/>
            <p:nvPr/>
          </p:nvSpPr>
          <p:spPr>
            <a:xfrm>
              <a:off x="2145087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145087" y="4190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145087" y="347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145087" y="2758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145087" y="2042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02794" y="5394142"/>
              <a:ext cx="671138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341972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2350972" y="5472731"/>
              <a:ext cx="201455" cy="201456"/>
            </a:xfrm>
            <a:prstGeom prst="rect">
              <a:avLst/>
            </a:prstGeom>
            <a:solidFill>
              <a:srgbClr val="FFF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341972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2350972" y="5692187"/>
              <a:ext cx="201455" cy="201456"/>
            </a:xfrm>
            <a:prstGeom prst="rect">
              <a:avLst/>
            </a:prstGeom>
            <a:solidFill>
              <a:srgbClr val="FEE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3669642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3678642" y="5472731"/>
              <a:ext cx="201456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3669642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3678642" y="5692187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4571658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4580658" y="5472731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571658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4580658" y="5692187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5772226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781226" y="5472731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5772226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5781226" y="5692187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631017" y="5531767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631017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3958687" y="553176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3958687" y="575122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860703" y="5531767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4860703" y="5751223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6061271" y="5509885"/>
              <a:ext cx="269495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不能低于出厂活菌数的一定百分比：____%（如选该项，请填写数值）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6061271" y="5763065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2021-01-04T10:48:17Z</dcterms:modified>
</cp:coreProperties>
</file>