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6560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7350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8140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189298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41955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327453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235350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33273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2226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68229" y="1966669"/>
              <a:ext cx="530088" cy="314993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57216" y="4213989"/>
              <a:ext cx="530088" cy="90261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45241" y="46560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45241" y="37350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5241" y="28140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45241" y="189298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45241" y="41955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327453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235350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98633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8762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633589" y="3200853"/>
              <a:ext cx="530088" cy="191574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222576" y="4646874"/>
              <a:ext cx="530088" cy="46972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10601" y="46560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10601" y="37350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10601" y="28140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10601" y="189298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0601" y="41955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0601" y="327453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0601" y="235350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263993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85298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98949" y="4702136"/>
              <a:ext cx="530088" cy="41446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587936" y="4738977"/>
              <a:ext cx="530088" cy="37762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275961" y="46560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275961" y="37350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75961" y="28140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275961" y="189298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275961" y="41955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75961" y="327453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75961" y="235350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29353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1834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364309" y="4812660"/>
              <a:ext cx="530088" cy="30394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953296" y="4775818"/>
              <a:ext cx="530088" cy="34078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641321" y="46560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41321" y="37350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641321" y="281401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641321" y="189298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641321" y="419556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641321" y="327453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641321" y="235350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994713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583700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729669" y="4379774"/>
              <a:ext cx="530088" cy="73682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318656" y="4950815"/>
              <a:ext cx="530088" cy="16578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2533273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12226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898633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48762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263993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85298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629353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1834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994713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583700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930784" y="41538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930784" y="32328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930784" y="231175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45087" y="419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45087" y="3274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145087" y="2353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891948" y="5613598"/>
              <a:ext cx="133307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031126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040126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58041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89413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5320171" y="576306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869458" y="5763065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2021-01-04T10:48:20Z</dcterms:modified>
</cp:coreProperties>
</file>