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988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746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327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90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4875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0677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6479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228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8084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03584" y="3990483"/>
              <a:ext cx="142218" cy="91663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61605" y="4105062"/>
              <a:ext cx="142218" cy="80205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19626" y="4019127"/>
              <a:ext cx="142218" cy="88799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77647" y="3904548"/>
              <a:ext cx="142218" cy="100257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35668" y="2672817"/>
              <a:ext cx="142218" cy="223430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93689" y="3159780"/>
              <a:ext cx="142218" cy="174733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51709" y="1956694"/>
              <a:ext cx="142218" cy="2950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309730" y="2844686"/>
              <a:ext cx="142218" cy="206243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4524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4524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4524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54524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54524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54524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00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980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95609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11411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721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43015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881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462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8944" y="4019127"/>
              <a:ext cx="142218" cy="88799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26965" y="4019127"/>
              <a:ext cx="142218" cy="88799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884986" y="4190997"/>
              <a:ext cx="142218" cy="71612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043007" y="4477446"/>
              <a:ext cx="142218" cy="4296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01028" y="3875903"/>
              <a:ext cx="142218" cy="103121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359049" y="3847258"/>
              <a:ext cx="142218" cy="105986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517069" y="3045200"/>
              <a:ext cx="142218" cy="186191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675090" y="4362866"/>
              <a:ext cx="142218" cy="54425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91060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91060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1060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91060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91060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91060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1060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1060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91060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0054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1634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3214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47947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3749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955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5353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11156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934304" y="4391511"/>
              <a:ext cx="142218" cy="51560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092325" y="4821185"/>
              <a:ext cx="142218" cy="8593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250346" y="4792540"/>
              <a:ext cx="142218" cy="11457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408367" y="4677960"/>
              <a:ext cx="142218" cy="22915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566388" y="4821185"/>
              <a:ext cx="142218" cy="8593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724408" y="4477446"/>
              <a:ext cx="142218" cy="42967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882429" y="4334221"/>
              <a:ext cx="142218" cy="57289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040450" y="4477446"/>
              <a:ext cx="142218" cy="42967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27596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27596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27596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27596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27596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7596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27596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27596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27596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3707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5287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6868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84483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0028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1608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1889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4769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299664" y="4706605"/>
              <a:ext cx="142218" cy="20051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457685" y="4792540"/>
              <a:ext cx="142218" cy="11457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615706" y="4821185"/>
              <a:ext cx="142218" cy="8593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773727" y="4821185"/>
              <a:ext cx="142218" cy="8593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931748" y="4792540"/>
              <a:ext cx="142218" cy="11457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089768" y="4592026"/>
              <a:ext cx="142218" cy="31509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247789" y="4019127"/>
              <a:ext cx="142218" cy="88799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7405810" y="4706605"/>
              <a:ext cx="142218" cy="20051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64132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64132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64132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64132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64132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64132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64132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64132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4132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7361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8941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0521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1019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36821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5262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68425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88422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665024" y="4592026"/>
              <a:ext cx="142218" cy="31509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823045" y="4506091"/>
              <a:ext cx="142218" cy="40102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981066" y="4620671"/>
              <a:ext cx="142218" cy="28644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8139087" y="4792540"/>
              <a:ext cx="142218" cy="11457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297108" y="4649315"/>
              <a:ext cx="142218" cy="25780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8455128" y="4534736"/>
              <a:ext cx="142218" cy="3723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8613149" y="4133707"/>
              <a:ext cx="142218" cy="77341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8771170" y="4620671"/>
              <a:ext cx="142218" cy="28644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42" name="rc142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46" name="rc146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22746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4327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590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74875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90677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06479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2228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38084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6400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7980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95609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11411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2721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43015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5881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7462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0054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1634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3214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47947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63749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7955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95353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11156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3707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287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6868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84483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0028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1608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31889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4769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7361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8941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80521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821019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836821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5262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68425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8422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205509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992940" y="41493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992940" y="34331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992940" y="271842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930784" y="20009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5" name="pl195"/>
            <p:cNvSpPr/>
            <p:nvPr/>
          </p:nvSpPr>
          <p:spPr>
            <a:xfrm>
              <a:off x="2145087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145087" y="4190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145087" y="347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145087" y="2758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145087" y="20426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202794" y="5394142"/>
              <a:ext cx="6711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2341972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350972" y="5472731"/>
              <a:ext cx="201455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341972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2350972" y="5692187"/>
              <a:ext cx="201455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3669642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3678642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366964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3678642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4571658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4580658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457165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4580658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5772226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781226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5772226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5781226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631017" y="5531767"/>
              <a:ext cx="99934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≥10的10次方（100亿）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631017" y="575122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≥10的5次方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3958687" y="5531767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≥10的6次方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3958687" y="575122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≥10的7次方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860703" y="5531767"/>
              <a:ext cx="8128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≥10的8次方（1亿）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4860703" y="5751223"/>
              <a:ext cx="8750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≥10的9次方（10亿）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6061271" y="5509885"/>
              <a:ext cx="269495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不能低于出厂活菌数的一定百分比：____%（如选该项，请填写数值）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6061271" y="5763065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无所谓死活，只要产品还有效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2021-01-04T10:03:47Z</dcterms:modified>
</cp:coreProperties>
</file>