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582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514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44600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404836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298012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191188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3127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5349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571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9793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18496" y="5092322"/>
              <a:ext cx="469997" cy="24278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96276" y="5104461"/>
              <a:ext cx="469997" cy="1213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62936" y="2628092"/>
              <a:ext cx="469997" cy="248850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340716" y="2300338"/>
              <a:ext cx="469997" cy="281626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80856" y="4582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80856" y="3514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80856" y="244600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80856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80856" y="404836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80856" y="298012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80856" y="191188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941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164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862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6084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081409" y="5095978"/>
              <a:ext cx="469997" cy="20622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125848" y="2002626"/>
              <a:ext cx="469997" cy="311397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603629" y="2910009"/>
              <a:ext cx="469997" cy="220659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43768" y="4582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3768" y="3514244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43768" y="2446007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43768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43768" y="404836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743768" y="298012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743768" y="191188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05710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7932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10154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62376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44321" y="5048124"/>
              <a:ext cx="469997" cy="6847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88761" y="1966669"/>
              <a:ext cx="469997" cy="314993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866541" y="2993821"/>
              <a:ext cx="469997" cy="212277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53127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5349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57571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09793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7941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164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3862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6084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05710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57932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10154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62376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993785" y="507228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31629" y="400405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31629" y="293581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31629" y="186757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183149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83149" y="4048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83149" y="2980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83149" y="1911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028051" y="5613598"/>
              <a:ext cx="309893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16722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76229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00249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011494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64710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56107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38704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396045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456274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291539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936152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676090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2021-01-04T10:48:28Z</dcterms:modified>
</cp:coreProperties>
</file>