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312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34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57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79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40716" y="4146469"/>
              <a:ext cx="469997" cy="97013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96276" y="4709385"/>
              <a:ext cx="469997" cy="4072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2936" y="4374031"/>
              <a:ext cx="469997" cy="74256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818496" y="1966669"/>
              <a:ext cx="469997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0856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941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164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86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60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03629" y="4180643"/>
              <a:ext cx="469997" cy="93595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59189" y="4567234"/>
              <a:ext cx="469997" cy="54936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25848" y="3997521"/>
              <a:ext cx="469997" cy="11190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81409" y="2451157"/>
              <a:ext cx="469997" cy="266544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458961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353564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248167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43768" y="406263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43768" y="30086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43768" y="195469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05710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7932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10154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62376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66541" y="3832920"/>
              <a:ext cx="469997" cy="128368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822101" y="4778790"/>
              <a:ext cx="469997" cy="33781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388761" y="3832920"/>
              <a:ext cx="469997" cy="128368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44321" y="2751925"/>
              <a:ext cx="469997" cy="236467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5312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534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757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0979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941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164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386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60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5710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57932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10154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2376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31629" y="401832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31629" y="296435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31629" y="191038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83149" y="4062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183149" y="3008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83149" y="1954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23377" y="5613598"/>
              <a:ext cx="29082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6255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271555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0716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916168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74243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751433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29171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300719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551600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6213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31478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580764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2021-01-04T10:48:31Z</dcterms:modified>
</cp:coreProperties>
</file>