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55319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42639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29958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398979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286299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3127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349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7571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09793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862936" y="3951382"/>
              <a:ext cx="469997" cy="116521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18496" y="1966669"/>
              <a:ext cx="469997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340716" y="4309911"/>
              <a:ext cx="469997" cy="80668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96276" y="4604416"/>
              <a:ext cx="469997" cy="51218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480856" y="455319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80856" y="342639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80856" y="229958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80856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80856" y="398979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80856" y="286299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941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164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83862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36084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125848" y="3854927"/>
              <a:ext cx="469997" cy="126167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081409" y="2310465"/>
              <a:ext cx="469997" cy="2806135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603629" y="3985445"/>
              <a:ext cx="469997" cy="113115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59189" y="4681541"/>
              <a:ext cx="469997" cy="43505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43768" y="455319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43768" y="342639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3768" y="229958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43768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43768" y="398979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43768" y="286299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05710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7932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10154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62376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8388761" y="3997019"/>
              <a:ext cx="469997" cy="111958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344321" y="2191242"/>
              <a:ext cx="469997" cy="2925358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866541" y="4141481"/>
              <a:ext cx="469997" cy="97511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822101" y="4502636"/>
              <a:ext cx="469997" cy="61396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253127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05349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57571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09793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7941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164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3862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6084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05710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57932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10154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62376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993785" y="507228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931629" y="394548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31629" y="281868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2183149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183149" y="3989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83149" y="2862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134464" y="5613598"/>
              <a:ext cx="288610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273642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282642" y="5692187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01358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022581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66139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670394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372758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381758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562687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02626" y="5751223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950439" y="5751223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661803" y="5751223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2021-01-04T10:48:33Z</dcterms:modified>
</cp:coreProperties>
</file>