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17943" y="1809173"/>
              <a:ext cx="2193323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17943" y="473358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17943" y="396754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17943" y="320150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17943" y="243546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17943" y="511660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17943" y="435056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17943" y="358452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17943" y="281848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17943" y="205244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2919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1460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000019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320755" y="5038255"/>
              <a:ext cx="616872" cy="78344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06169" y="4411496"/>
              <a:ext cx="616872" cy="70510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691582" y="2069852"/>
              <a:ext cx="616872" cy="3046748"/>
            </a:xfrm>
            <a:prstGeom prst="rect">
              <a:avLst/>
            </a:prstGeom>
            <a:solidFill>
              <a:srgbClr val="DE2D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217943" y="1809173"/>
              <a:ext cx="2193323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480856" y="1809173"/>
              <a:ext cx="2193323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480856" y="473358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480856" y="396754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480856" y="320150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480856" y="243546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480856" y="511660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480856" y="435056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480856" y="358452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480856" y="281848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480856" y="205244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892104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57751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26293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583668" y="5042658"/>
              <a:ext cx="616872" cy="73942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269081" y="4510276"/>
              <a:ext cx="616872" cy="60632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954495" y="1966669"/>
              <a:ext cx="616872" cy="3149931"/>
            </a:xfrm>
            <a:prstGeom prst="rect">
              <a:avLst/>
            </a:prstGeom>
            <a:solidFill>
              <a:srgbClr val="DE2D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480856" y="1809173"/>
              <a:ext cx="2193323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743768" y="1809173"/>
              <a:ext cx="2193323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743768" y="473358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743768" y="396754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743768" y="320150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743768" y="243546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743768" y="511660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743768" y="435056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6743768" y="358452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743768" y="281848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743768" y="205244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155017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7840430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525844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846580" y="5042943"/>
              <a:ext cx="616872" cy="73657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531994" y="4330919"/>
              <a:ext cx="616872" cy="785681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8217408" y="2145742"/>
              <a:ext cx="616872" cy="2970858"/>
            </a:xfrm>
            <a:prstGeom prst="rect">
              <a:avLst/>
            </a:prstGeom>
            <a:solidFill>
              <a:srgbClr val="DE2D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6743768" y="1809173"/>
              <a:ext cx="2193323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217943" y="1590617"/>
              <a:ext cx="2193323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3105055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4480856" y="1590617"/>
              <a:ext cx="2193323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5409878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6743768" y="1590617"/>
              <a:ext cx="2193323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672790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企业人员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262919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31460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000019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892104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57751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26293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155017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840430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525844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1993785" y="5072289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931629" y="4306250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931629" y="3540210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931629" y="2774170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931629" y="200813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2183149" y="51166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183149" y="43505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183149" y="358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183149" y="28184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183149" y="2052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3921389" y="5613598"/>
              <a:ext cx="331225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4060567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4069567" y="5692187"/>
              <a:ext cx="201456" cy="20145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895832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904832" y="5692187"/>
              <a:ext cx="201456" cy="20145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6112402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6121402" y="5692187"/>
              <a:ext cx="201456" cy="201456"/>
            </a:xfrm>
            <a:prstGeom prst="rect">
              <a:avLst/>
            </a:prstGeom>
            <a:solidFill>
              <a:srgbClr val="DE2D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4349612" y="576306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可以不标注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5184877" y="5763065"/>
              <a:ext cx="7543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可以只标示核心菌株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6401447" y="5763065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应该标注全部菌株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2021-01-04T10:48:36Z</dcterms:modified>
</cp:coreProperties>
</file>