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943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58065" y="4700152"/>
              <a:ext cx="240730" cy="20696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5543" y="4862127"/>
              <a:ext cx="240730" cy="449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3022" y="4664158"/>
              <a:ext cx="240730" cy="24296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60500" y="4673156"/>
              <a:ext cx="240730" cy="23396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327979" y="4844130"/>
              <a:ext cx="240730" cy="6299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95457" y="4682155"/>
              <a:ext cx="240730" cy="2249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62936" y="4853128"/>
              <a:ext cx="240730" cy="539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30414" y="2018572"/>
              <a:ext cx="240730" cy="288854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80856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0856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520978" y="4815397"/>
              <a:ext cx="240730" cy="91723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88456" y="4800109"/>
              <a:ext cx="240730" cy="10701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055934" y="4677812"/>
              <a:ext cx="240730" cy="2293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23413" y="4708386"/>
              <a:ext cx="240730" cy="1987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590891" y="4800109"/>
              <a:ext cx="240730" cy="1070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858370" y="4693099"/>
              <a:ext cx="240730" cy="21402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25848" y="4845971"/>
              <a:ext cx="240730" cy="611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393327" y="1956694"/>
              <a:ext cx="240730" cy="2950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743768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43768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43768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051369" y="4830978"/>
              <a:ext cx="240730" cy="7614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318847" y="4805597"/>
              <a:ext cx="240730" cy="1015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586326" y="4272604"/>
              <a:ext cx="240730" cy="63451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853804" y="4805597"/>
              <a:ext cx="240730" cy="10152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121283" y="4475649"/>
              <a:ext cx="240730" cy="43147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388761" y="4805597"/>
              <a:ext cx="240730" cy="1015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656240" y="2394436"/>
              <a:ext cx="240730" cy="251268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40709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931629" y="327905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931629" y="248718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4115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183149" y="3323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83149" y="2531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882708" y="5394142"/>
              <a:ext cx="538961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2188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30886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2188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3088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796800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805800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796800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805800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69881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707817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69881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07817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60083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09833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0083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609833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310931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310931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845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85845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87862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987862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89878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889878" y="5750187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2021-01-04T10:48:39Z</dcterms:modified>
</cp:coreProperties>
</file>