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78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4590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133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8086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834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1582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8330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078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58065" y="1956694"/>
              <a:ext cx="240730" cy="2950425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525543" y="4823420"/>
              <a:ext cx="240730" cy="83700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3022" y="2563519"/>
              <a:ext cx="240730" cy="234360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60500" y="4216594"/>
              <a:ext cx="240730" cy="690525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327979" y="4739720"/>
              <a:ext cx="240730" cy="167400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95457" y="3714394"/>
              <a:ext cx="240730" cy="119272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62936" y="4823420"/>
              <a:ext cx="240730" cy="83700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30414" y="3212194"/>
              <a:ext cx="240730" cy="1694925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480856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480856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64134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0882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763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437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7112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78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2462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51369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20978" y="2596482"/>
              <a:ext cx="240730" cy="231063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88456" y="4764927"/>
              <a:ext cx="240730" cy="14219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55934" y="2667579"/>
              <a:ext cx="240730" cy="223954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23413" y="4160606"/>
              <a:ext cx="240730" cy="74651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90891" y="4693830"/>
              <a:ext cx="240730" cy="21328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58370" y="3271899"/>
              <a:ext cx="240730" cy="1635220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25848" y="4551637"/>
              <a:ext cx="240730" cy="35548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393327" y="3342996"/>
              <a:ext cx="240730" cy="156412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743768" y="444677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43768" y="35260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260536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743768" y="39864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743768" y="30657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743768" y="2145019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042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717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3921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0669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97416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2416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0912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76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783890" y="2900465"/>
              <a:ext cx="240730" cy="200665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051369" y="4730062"/>
              <a:ext cx="240730" cy="1770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318847" y="3136542"/>
              <a:ext cx="240730" cy="1770577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586326" y="3667715"/>
              <a:ext cx="240730" cy="123940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853804" y="4434966"/>
              <a:ext cx="240730" cy="47215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121283" y="2369292"/>
              <a:ext cx="240730" cy="253782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388761" y="4789081"/>
              <a:ext cx="240730" cy="11803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656240" y="4021831"/>
              <a:ext cx="240730" cy="885288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378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64590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133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18086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44834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71582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8330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5078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4134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0882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763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4437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112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978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2462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51369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9042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1717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43921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70669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416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82416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50912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776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1629" y="39421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1629" y="30214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1629" y="210070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83149" y="398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83149" y="3065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83149" y="21450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735671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87484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883849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87484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883849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64976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658764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64976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658764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55178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560780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5178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560780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453797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462797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453797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462797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4163894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163894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38809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938809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840825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40825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742842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742842" y="576306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不应摄入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2021-01-04T10:48:42Z</dcterms:modified>
</cp:coreProperties>
</file>