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3232" y="1973107"/>
              <a:ext cx="1808237" cy="2315419"/>
            </a:xfrm>
            <a:custGeom>
              <a:avLst/>
              <a:pathLst>
                <a:path w="1808237" h="2315419">
                  <a:moveTo>
                    <a:pt x="0" y="1808317"/>
                  </a:moveTo>
                  <a:lnTo>
                    <a:pt x="59853" y="1825803"/>
                  </a:lnTo>
                  <a:lnTo>
                    <a:pt x="119707" y="1843289"/>
                  </a:lnTo>
                  <a:lnTo>
                    <a:pt x="179561" y="1860776"/>
                  </a:lnTo>
                  <a:lnTo>
                    <a:pt x="239415" y="1878262"/>
                  </a:lnTo>
                  <a:lnTo>
                    <a:pt x="299268" y="1895748"/>
                  </a:lnTo>
                  <a:lnTo>
                    <a:pt x="359122" y="1913235"/>
                  </a:lnTo>
                  <a:lnTo>
                    <a:pt x="418976" y="1930721"/>
                  </a:lnTo>
                  <a:lnTo>
                    <a:pt x="478830" y="1948207"/>
                  </a:lnTo>
                  <a:lnTo>
                    <a:pt x="538683" y="1965693"/>
                  </a:lnTo>
                  <a:lnTo>
                    <a:pt x="598537" y="1983180"/>
                  </a:lnTo>
                  <a:lnTo>
                    <a:pt x="658391" y="2000666"/>
                  </a:lnTo>
                  <a:lnTo>
                    <a:pt x="718245" y="2018152"/>
                  </a:lnTo>
                  <a:lnTo>
                    <a:pt x="778098" y="2035638"/>
                  </a:lnTo>
                  <a:lnTo>
                    <a:pt x="837952" y="2053125"/>
                  </a:lnTo>
                  <a:lnTo>
                    <a:pt x="897806" y="2070611"/>
                  </a:lnTo>
                  <a:lnTo>
                    <a:pt x="957660" y="2088097"/>
                  </a:lnTo>
                  <a:lnTo>
                    <a:pt x="1017513" y="2105583"/>
                  </a:lnTo>
                  <a:lnTo>
                    <a:pt x="1077367" y="2123070"/>
                  </a:lnTo>
                  <a:lnTo>
                    <a:pt x="1137221" y="2140556"/>
                  </a:lnTo>
                  <a:lnTo>
                    <a:pt x="1197075" y="2158042"/>
                  </a:lnTo>
                  <a:lnTo>
                    <a:pt x="1256929" y="2175529"/>
                  </a:lnTo>
                  <a:lnTo>
                    <a:pt x="1316782" y="2193015"/>
                  </a:lnTo>
                  <a:lnTo>
                    <a:pt x="1376636" y="2210501"/>
                  </a:lnTo>
                  <a:lnTo>
                    <a:pt x="1436490" y="2227987"/>
                  </a:lnTo>
                  <a:lnTo>
                    <a:pt x="1496344" y="2245474"/>
                  </a:lnTo>
                  <a:lnTo>
                    <a:pt x="1556197" y="2262960"/>
                  </a:lnTo>
                  <a:lnTo>
                    <a:pt x="1616051" y="2280446"/>
                  </a:lnTo>
                  <a:lnTo>
                    <a:pt x="1675905" y="2297932"/>
                  </a:lnTo>
                  <a:lnTo>
                    <a:pt x="1735759" y="2315419"/>
                  </a:lnTo>
                  <a:lnTo>
                    <a:pt x="1752151" y="2255504"/>
                  </a:lnTo>
                  <a:lnTo>
                    <a:pt x="1766477" y="2195061"/>
                  </a:lnTo>
                  <a:lnTo>
                    <a:pt x="1778717" y="2134162"/>
                  </a:lnTo>
                  <a:lnTo>
                    <a:pt x="1788859" y="2072878"/>
                  </a:lnTo>
                  <a:lnTo>
                    <a:pt x="1796890" y="2011282"/>
                  </a:lnTo>
                  <a:lnTo>
                    <a:pt x="1802801" y="1949447"/>
                  </a:lnTo>
                  <a:lnTo>
                    <a:pt x="1806585" y="1887445"/>
                  </a:lnTo>
                  <a:lnTo>
                    <a:pt x="1808237" y="1825350"/>
                  </a:lnTo>
                  <a:lnTo>
                    <a:pt x="1807755" y="1763234"/>
                  </a:lnTo>
                  <a:lnTo>
                    <a:pt x="1805140" y="1701172"/>
                  </a:lnTo>
                  <a:lnTo>
                    <a:pt x="1800395" y="1639237"/>
                  </a:lnTo>
                  <a:lnTo>
                    <a:pt x="1793526" y="1577500"/>
                  </a:lnTo>
                  <a:lnTo>
                    <a:pt x="1784540" y="1516036"/>
                  </a:lnTo>
                  <a:lnTo>
                    <a:pt x="1773448" y="1454918"/>
                  </a:lnTo>
                  <a:lnTo>
                    <a:pt x="1760264" y="1394216"/>
                  </a:lnTo>
                  <a:lnTo>
                    <a:pt x="1745003" y="1334002"/>
                  </a:lnTo>
                  <a:lnTo>
                    <a:pt x="1727683" y="1274349"/>
                  </a:lnTo>
                  <a:lnTo>
                    <a:pt x="1708324" y="1215325"/>
                  </a:lnTo>
                  <a:lnTo>
                    <a:pt x="1686949" y="1157001"/>
                  </a:lnTo>
                  <a:lnTo>
                    <a:pt x="1663584" y="1099446"/>
                  </a:lnTo>
                  <a:lnTo>
                    <a:pt x="1638256" y="1042727"/>
                  </a:lnTo>
                  <a:lnTo>
                    <a:pt x="1610995" y="986912"/>
                  </a:lnTo>
                  <a:lnTo>
                    <a:pt x="1581832" y="932065"/>
                  </a:lnTo>
                  <a:lnTo>
                    <a:pt x="1550804" y="878253"/>
                  </a:lnTo>
                  <a:lnTo>
                    <a:pt x="1517945" y="825538"/>
                  </a:lnTo>
                  <a:lnTo>
                    <a:pt x="1483295" y="773983"/>
                  </a:lnTo>
                  <a:lnTo>
                    <a:pt x="1446895" y="723649"/>
                  </a:lnTo>
                  <a:lnTo>
                    <a:pt x="1408788" y="674594"/>
                  </a:lnTo>
                  <a:lnTo>
                    <a:pt x="1369018" y="626877"/>
                  </a:lnTo>
                  <a:lnTo>
                    <a:pt x="1327633" y="580554"/>
                  </a:lnTo>
                  <a:lnTo>
                    <a:pt x="1284681" y="535680"/>
                  </a:lnTo>
                  <a:lnTo>
                    <a:pt x="1240213" y="492307"/>
                  </a:lnTo>
                  <a:lnTo>
                    <a:pt x="1194282" y="450487"/>
                  </a:lnTo>
                  <a:lnTo>
                    <a:pt x="1146942" y="410270"/>
                  </a:lnTo>
                  <a:lnTo>
                    <a:pt x="1098248" y="371702"/>
                  </a:lnTo>
                  <a:lnTo>
                    <a:pt x="1048259" y="334830"/>
                  </a:lnTo>
                  <a:lnTo>
                    <a:pt x="997032" y="299696"/>
                  </a:lnTo>
                  <a:lnTo>
                    <a:pt x="944629" y="266342"/>
                  </a:lnTo>
                  <a:lnTo>
                    <a:pt x="891112" y="234808"/>
                  </a:lnTo>
                  <a:lnTo>
                    <a:pt x="836542" y="205130"/>
                  </a:lnTo>
                  <a:lnTo>
                    <a:pt x="780986" y="177344"/>
                  </a:lnTo>
                  <a:lnTo>
                    <a:pt x="724508" y="151483"/>
                  </a:lnTo>
                  <a:lnTo>
                    <a:pt x="667176" y="127577"/>
                  </a:lnTo>
                  <a:lnTo>
                    <a:pt x="609056" y="105654"/>
                  </a:lnTo>
                  <a:lnTo>
                    <a:pt x="550217" y="85740"/>
                  </a:lnTo>
                  <a:lnTo>
                    <a:pt x="490729" y="67858"/>
                  </a:lnTo>
                  <a:lnTo>
                    <a:pt x="430663" y="52031"/>
                  </a:lnTo>
                  <a:lnTo>
                    <a:pt x="370088" y="38275"/>
                  </a:lnTo>
                  <a:lnTo>
                    <a:pt x="309076" y="26609"/>
                  </a:lnTo>
                  <a:lnTo>
                    <a:pt x="247699" y="17045"/>
                  </a:lnTo>
                  <a:lnTo>
                    <a:pt x="186031" y="9594"/>
                  </a:lnTo>
                  <a:lnTo>
                    <a:pt x="124142" y="4266"/>
                  </a:lnTo>
                  <a:lnTo>
                    <a:pt x="62108" y="106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64929" y="1973107"/>
              <a:ext cx="3544062" cy="3616579"/>
            </a:xfrm>
            <a:custGeom>
              <a:avLst/>
              <a:pathLst>
                <a:path w="3544062" h="3616579">
                  <a:moveTo>
                    <a:pt x="1808303" y="1808317"/>
                  </a:moveTo>
                  <a:lnTo>
                    <a:pt x="1808303" y="1745961"/>
                  </a:lnTo>
                  <a:lnTo>
                    <a:pt x="1808303" y="1683605"/>
                  </a:lnTo>
                  <a:lnTo>
                    <a:pt x="1808303" y="1621250"/>
                  </a:lnTo>
                  <a:lnTo>
                    <a:pt x="1808303" y="1558894"/>
                  </a:lnTo>
                  <a:lnTo>
                    <a:pt x="1808303" y="1496538"/>
                  </a:lnTo>
                  <a:lnTo>
                    <a:pt x="1808303" y="1434182"/>
                  </a:lnTo>
                  <a:lnTo>
                    <a:pt x="1808303" y="1371827"/>
                  </a:lnTo>
                  <a:lnTo>
                    <a:pt x="1808303" y="1309471"/>
                  </a:lnTo>
                  <a:lnTo>
                    <a:pt x="1808303" y="1247115"/>
                  </a:lnTo>
                  <a:lnTo>
                    <a:pt x="1808303" y="1184759"/>
                  </a:lnTo>
                  <a:lnTo>
                    <a:pt x="1808303" y="1122403"/>
                  </a:lnTo>
                  <a:lnTo>
                    <a:pt x="1808303" y="1060048"/>
                  </a:lnTo>
                  <a:lnTo>
                    <a:pt x="1808303" y="997692"/>
                  </a:lnTo>
                  <a:lnTo>
                    <a:pt x="1808303" y="935336"/>
                  </a:lnTo>
                  <a:lnTo>
                    <a:pt x="1808303" y="872980"/>
                  </a:lnTo>
                  <a:lnTo>
                    <a:pt x="1808303" y="810625"/>
                  </a:lnTo>
                  <a:lnTo>
                    <a:pt x="1808303" y="748269"/>
                  </a:lnTo>
                  <a:lnTo>
                    <a:pt x="1808303" y="685913"/>
                  </a:lnTo>
                  <a:lnTo>
                    <a:pt x="1808303" y="623557"/>
                  </a:lnTo>
                  <a:lnTo>
                    <a:pt x="1808303" y="561201"/>
                  </a:lnTo>
                  <a:lnTo>
                    <a:pt x="1808303" y="498846"/>
                  </a:lnTo>
                  <a:lnTo>
                    <a:pt x="1808303" y="436490"/>
                  </a:lnTo>
                  <a:lnTo>
                    <a:pt x="1808303" y="374134"/>
                  </a:lnTo>
                  <a:lnTo>
                    <a:pt x="1808303" y="311778"/>
                  </a:lnTo>
                  <a:lnTo>
                    <a:pt x="1808303" y="249423"/>
                  </a:lnTo>
                  <a:lnTo>
                    <a:pt x="1808303" y="187067"/>
                  </a:lnTo>
                  <a:lnTo>
                    <a:pt x="1808303" y="124711"/>
                  </a:lnTo>
                  <a:lnTo>
                    <a:pt x="1808303" y="62355"/>
                  </a:lnTo>
                  <a:lnTo>
                    <a:pt x="1808303" y="0"/>
                  </a:lnTo>
                  <a:lnTo>
                    <a:pt x="1746719" y="1048"/>
                  </a:lnTo>
                  <a:lnTo>
                    <a:pt x="1685206" y="4194"/>
                  </a:lnTo>
                  <a:lnTo>
                    <a:pt x="1623836" y="9433"/>
                  </a:lnTo>
                  <a:lnTo>
                    <a:pt x="1562680" y="16759"/>
                  </a:lnTo>
                  <a:lnTo>
                    <a:pt x="1501809" y="26163"/>
                  </a:lnTo>
                  <a:lnTo>
                    <a:pt x="1441294" y="37635"/>
                  </a:lnTo>
                  <a:lnTo>
                    <a:pt x="1381204" y="51161"/>
                  </a:lnTo>
                  <a:lnTo>
                    <a:pt x="1321610" y="66725"/>
                  </a:lnTo>
                  <a:lnTo>
                    <a:pt x="1262580" y="84310"/>
                  </a:lnTo>
                  <a:lnTo>
                    <a:pt x="1204184" y="103896"/>
                  </a:lnTo>
                  <a:lnTo>
                    <a:pt x="1146488" y="125458"/>
                  </a:lnTo>
                  <a:lnTo>
                    <a:pt x="1089561" y="148973"/>
                  </a:lnTo>
                  <a:lnTo>
                    <a:pt x="1033467" y="174413"/>
                  </a:lnTo>
                  <a:lnTo>
                    <a:pt x="978272" y="201749"/>
                  </a:lnTo>
                  <a:lnTo>
                    <a:pt x="924040" y="230949"/>
                  </a:lnTo>
                  <a:lnTo>
                    <a:pt x="870834" y="261978"/>
                  </a:lnTo>
                  <a:lnTo>
                    <a:pt x="818715" y="294802"/>
                  </a:lnTo>
                  <a:lnTo>
                    <a:pt x="767745" y="329381"/>
                  </a:lnTo>
                  <a:lnTo>
                    <a:pt x="717982" y="365676"/>
                  </a:lnTo>
                  <a:lnTo>
                    <a:pt x="669484" y="403645"/>
                  </a:lnTo>
                  <a:lnTo>
                    <a:pt x="622307" y="443244"/>
                  </a:lnTo>
                  <a:lnTo>
                    <a:pt x="576506" y="484426"/>
                  </a:lnTo>
                  <a:lnTo>
                    <a:pt x="532133" y="527144"/>
                  </a:lnTo>
                  <a:lnTo>
                    <a:pt x="489242" y="571349"/>
                  </a:lnTo>
                  <a:lnTo>
                    <a:pt x="447881" y="616989"/>
                  </a:lnTo>
                  <a:lnTo>
                    <a:pt x="408098" y="664010"/>
                  </a:lnTo>
                  <a:lnTo>
                    <a:pt x="369940" y="712360"/>
                  </a:lnTo>
                  <a:lnTo>
                    <a:pt x="333450" y="761980"/>
                  </a:lnTo>
                  <a:lnTo>
                    <a:pt x="298671" y="812815"/>
                  </a:lnTo>
                  <a:lnTo>
                    <a:pt x="265644" y="864805"/>
                  </a:lnTo>
                  <a:lnTo>
                    <a:pt x="234407" y="917889"/>
                  </a:lnTo>
                  <a:lnTo>
                    <a:pt x="204995" y="972006"/>
                  </a:lnTo>
                  <a:lnTo>
                    <a:pt x="177444" y="1027094"/>
                  </a:lnTo>
                  <a:lnTo>
                    <a:pt x="151784" y="1083088"/>
                  </a:lnTo>
                  <a:lnTo>
                    <a:pt x="128047" y="1139923"/>
                  </a:lnTo>
                  <a:lnTo>
                    <a:pt x="106259" y="1197534"/>
                  </a:lnTo>
                  <a:lnTo>
                    <a:pt x="86445" y="1255853"/>
                  </a:lnTo>
                  <a:lnTo>
                    <a:pt x="68629" y="1314813"/>
                  </a:lnTo>
                  <a:lnTo>
                    <a:pt x="52831" y="1374346"/>
                  </a:lnTo>
                  <a:lnTo>
                    <a:pt x="39070" y="1434382"/>
                  </a:lnTo>
                  <a:lnTo>
                    <a:pt x="27362" y="1494852"/>
                  </a:lnTo>
                  <a:lnTo>
                    <a:pt x="17719" y="1555686"/>
                  </a:lnTo>
                  <a:lnTo>
                    <a:pt x="10155" y="1616813"/>
                  </a:lnTo>
                  <a:lnTo>
                    <a:pt x="4676" y="1678162"/>
                  </a:lnTo>
                  <a:lnTo>
                    <a:pt x="1289" y="1739662"/>
                  </a:lnTo>
                  <a:lnTo>
                    <a:pt x="0" y="1801242"/>
                  </a:lnTo>
                  <a:lnTo>
                    <a:pt x="808" y="1862830"/>
                  </a:lnTo>
                  <a:lnTo>
                    <a:pt x="3712" y="1924354"/>
                  </a:lnTo>
                  <a:lnTo>
                    <a:pt x="8711" y="1985744"/>
                  </a:lnTo>
                  <a:lnTo>
                    <a:pt x="15797" y="2046928"/>
                  </a:lnTo>
                  <a:lnTo>
                    <a:pt x="24963" y="2107836"/>
                  </a:lnTo>
                  <a:lnTo>
                    <a:pt x="36198" y="2168396"/>
                  </a:lnTo>
                  <a:lnTo>
                    <a:pt x="49489" y="2228538"/>
                  </a:lnTo>
                  <a:lnTo>
                    <a:pt x="64820" y="2288192"/>
                  </a:lnTo>
                  <a:lnTo>
                    <a:pt x="82175" y="2347290"/>
                  </a:lnTo>
                  <a:lnTo>
                    <a:pt x="101531" y="2405763"/>
                  </a:lnTo>
                  <a:lnTo>
                    <a:pt x="122868" y="2463542"/>
                  </a:lnTo>
                  <a:lnTo>
                    <a:pt x="146160" y="2520561"/>
                  </a:lnTo>
                  <a:lnTo>
                    <a:pt x="171380" y="2576754"/>
                  </a:lnTo>
                  <a:lnTo>
                    <a:pt x="198500" y="2632056"/>
                  </a:lnTo>
                  <a:lnTo>
                    <a:pt x="227487" y="2686402"/>
                  </a:lnTo>
                  <a:lnTo>
                    <a:pt x="258308" y="2739729"/>
                  </a:lnTo>
                  <a:lnTo>
                    <a:pt x="290928" y="2791975"/>
                  </a:lnTo>
                  <a:lnTo>
                    <a:pt x="325307" y="2843081"/>
                  </a:lnTo>
                  <a:lnTo>
                    <a:pt x="361408" y="2892985"/>
                  </a:lnTo>
                  <a:lnTo>
                    <a:pt x="399187" y="2941632"/>
                  </a:lnTo>
                  <a:lnTo>
                    <a:pt x="438600" y="2988963"/>
                  </a:lnTo>
                  <a:lnTo>
                    <a:pt x="479603" y="3034925"/>
                  </a:lnTo>
                  <a:lnTo>
                    <a:pt x="522147" y="3079464"/>
                  </a:lnTo>
                  <a:lnTo>
                    <a:pt x="566184" y="3122528"/>
                  </a:lnTo>
                  <a:lnTo>
                    <a:pt x="611661" y="3164068"/>
                  </a:lnTo>
                  <a:lnTo>
                    <a:pt x="658527" y="3204034"/>
                  </a:lnTo>
                  <a:lnTo>
                    <a:pt x="706726" y="3242381"/>
                  </a:lnTo>
                  <a:lnTo>
                    <a:pt x="756204" y="3279065"/>
                  </a:lnTo>
                  <a:lnTo>
                    <a:pt x="806902" y="3314042"/>
                  </a:lnTo>
                  <a:lnTo>
                    <a:pt x="858762" y="3347273"/>
                  </a:lnTo>
                  <a:lnTo>
                    <a:pt x="911724" y="3378717"/>
                  </a:lnTo>
                  <a:lnTo>
                    <a:pt x="965726" y="3408341"/>
                  </a:lnTo>
                  <a:lnTo>
                    <a:pt x="1020705" y="3436107"/>
                  </a:lnTo>
                  <a:lnTo>
                    <a:pt x="1076598" y="3461986"/>
                  </a:lnTo>
                  <a:lnTo>
                    <a:pt x="1133340" y="3485945"/>
                  </a:lnTo>
                  <a:lnTo>
                    <a:pt x="1190865" y="3507959"/>
                  </a:lnTo>
                  <a:lnTo>
                    <a:pt x="1249106" y="3528000"/>
                  </a:lnTo>
                  <a:lnTo>
                    <a:pt x="1307997" y="3546047"/>
                  </a:lnTo>
                  <a:lnTo>
                    <a:pt x="1367467" y="3562077"/>
                  </a:lnTo>
                  <a:lnTo>
                    <a:pt x="1427449" y="3576073"/>
                  </a:lnTo>
                  <a:lnTo>
                    <a:pt x="1487873" y="3588018"/>
                  </a:lnTo>
                  <a:lnTo>
                    <a:pt x="1548668" y="3597898"/>
                  </a:lnTo>
                  <a:lnTo>
                    <a:pt x="1609765" y="3605702"/>
                  </a:lnTo>
                  <a:lnTo>
                    <a:pt x="1671092" y="3611421"/>
                  </a:lnTo>
                  <a:lnTo>
                    <a:pt x="1732579" y="3615048"/>
                  </a:lnTo>
                  <a:lnTo>
                    <a:pt x="1794153" y="3616579"/>
                  </a:lnTo>
                  <a:lnTo>
                    <a:pt x="1855743" y="3616012"/>
                  </a:lnTo>
                  <a:lnTo>
                    <a:pt x="1917279" y="3613348"/>
                  </a:lnTo>
                  <a:lnTo>
                    <a:pt x="1978688" y="3608589"/>
                  </a:lnTo>
                  <a:lnTo>
                    <a:pt x="2039899" y="3601742"/>
                  </a:lnTo>
                  <a:lnTo>
                    <a:pt x="2100842" y="3592815"/>
                  </a:lnTo>
                  <a:lnTo>
                    <a:pt x="2161445" y="3581817"/>
                  </a:lnTo>
                  <a:lnTo>
                    <a:pt x="2221639" y="3568762"/>
                  </a:lnTo>
                  <a:lnTo>
                    <a:pt x="2281353" y="3553664"/>
                  </a:lnTo>
                  <a:lnTo>
                    <a:pt x="2340519" y="3536541"/>
                  </a:lnTo>
                  <a:lnTo>
                    <a:pt x="2399066" y="3517413"/>
                  </a:lnTo>
                  <a:lnTo>
                    <a:pt x="2456929" y="3496303"/>
                  </a:lnTo>
                  <a:lnTo>
                    <a:pt x="2514039" y="3473234"/>
                  </a:lnTo>
                  <a:lnTo>
                    <a:pt x="2570330" y="3448234"/>
                  </a:lnTo>
                  <a:lnTo>
                    <a:pt x="2625737" y="3421331"/>
                  </a:lnTo>
                  <a:lnTo>
                    <a:pt x="2680196" y="3392556"/>
                  </a:lnTo>
                  <a:lnTo>
                    <a:pt x="2733643" y="3361944"/>
                  </a:lnTo>
                  <a:lnTo>
                    <a:pt x="2786017" y="3329529"/>
                  </a:lnTo>
                  <a:lnTo>
                    <a:pt x="2837256" y="3295350"/>
                  </a:lnTo>
                  <a:lnTo>
                    <a:pt x="2887302" y="3259445"/>
                  </a:lnTo>
                  <a:lnTo>
                    <a:pt x="2936096" y="3221857"/>
                  </a:lnTo>
                  <a:lnTo>
                    <a:pt x="2983581" y="3182629"/>
                  </a:lnTo>
                  <a:lnTo>
                    <a:pt x="3029703" y="3141806"/>
                  </a:lnTo>
                  <a:lnTo>
                    <a:pt x="3074408" y="3099436"/>
                  </a:lnTo>
                  <a:lnTo>
                    <a:pt x="3117644" y="3055569"/>
                  </a:lnTo>
                  <a:lnTo>
                    <a:pt x="3159361" y="3010254"/>
                  </a:lnTo>
                  <a:lnTo>
                    <a:pt x="3199511" y="2963545"/>
                  </a:lnTo>
                  <a:lnTo>
                    <a:pt x="3238047" y="2915496"/>
                  </a:lnTo>
                  <a:lnTo>
                    <a:pt x="3274923" y="2866162"/>
                  </a:lnTo>
                  <a:lnTo>
                    <a:pt x="3310099" y="2815601"/>
                  </a:lnTo>
                  <a:lnTo>
                    <a:pt x="3343532" y="2763872"/>
                  </a:lnTo>
                  <a:lnTo>
                    <a:pt x="3375184" y="2711034"/>
                  </a:lnTo>
                  <a:lnTo>
                    <a:pt x="3405018" y="2657148"/>
                  </a:lnTo>
                  <a:lnTo>
                    <a:pt x="3432999" y="2602278"/>
                  </a:lnTo>
                  <a:lnTo>
                    <a:pt x="3459096" y="2546486"/>
                  </a:lnTo>
                  <a:lnTo>
                    <a:pt x="3483278" y="2489839"/>
                  </a:lnTo>
                  <a:lnTo>
                    <a:pt x="3505516" y="2432400"/>
                  </a:lnTo>
                  <a:lnTo>
                    <a:pt x="3525785" y="2374238"/>
                  </a:lnTo>
                  <a:lnTo>
                    <a:pt x="3544062" y="2315419"/>
                  </a:lnTo>
                  <a:lnTo>
                    <a:pt x="3484208" y="2297932"/>
                  </a:lnTo>
                  <a:lnTo>
                    <a:pt x="3424355" y="2280446"/>
                  </a:lnTo>
                  <a:lnTo>
                    <a:pt x="3364501" y="2262960"/>
                  </a:lnTo>
                  <a:lnTo>
                    <a:pt x="3304647" y="2245474"/>
                  </a:lnTo>
                  <a:lnTo>
                    <a:pt x="3244793" y="2227987"/>
                  </a:lnTo>
                  <a:lnTo>
                    <a:pt x="3184940" y="2210501"/>
                  </a:lnTo>
                  <a:lnTo>
                    <a:pt x="3125086" y="2193015"/>
                  </a:lnTo>
                  <a:lnTo>
                    <a:pt x="3065232" y="2175529"/>
                  </a:lnTo>
                  <a:lnTo>
                    <a:pt x="3005378" y="2158042"/>
                  </a:lnTo>
                  <a:lnTo>
                    <a:pt x="2945525" y="2140556"/>
                  </a:lnTo>
                  <a:lnTo>
                    <a:pt x="2885671" y="2123070"/>
                  </a:lnTo>
                  <a:lnTo>
                    <a:pt x="2825817" y="2105583"/>
                  </a:lnTo>
                  <a:lnTo>
                    <a:pt x="2765963" y="2088097"/>
                  </a:lnTo>
                  <a:lnTo>
                    <a:pt x="2706110" y="2070611"/>
                  </a:lnTo>
                  <a:lnTo>
                    <a:pt x="2646256" y="2053125"/>
                  </a:lnTo>
                  <a:lnTo>
                    <a:pt x="2586402" y="2035638"/>
                  </a:lnTo>
                  <a:lnTo>
                    <a:pt x="2526548" y="2018152"/>
                  </a:lnTo>
                  <a:lnTo>
                    <a:pt x="2466694" y="2000666"/>
                  </a:lnTo>
                  <a:lnTo>
                    <a:pt x="2406841" y="1983180"/>
                  </a:lnTo>
                  <a:lnTo>
                    <a:pt x="2346987" y="1965693"/>
                  </a:lnTo>
                  <a:lnTo>
                    <a:pt x="2287133" y="1948207"/>
                  </a:lnTo>
                  <a:lnTo>
                    <a:pt x="2227279" y="1930721"/>
                  </a:lnTo>
                  <a:lnTo>
                    <a:pt x="2167426" y="1913235"/>
                  </a:lnTo>
                  <a:lnTo>
                    <a:pt x="2107572" y="1895748"/>
                  </a:lnTo>
                  <a:lnTo>
                    <a:pt x="2047718" y="1878262"/>
                  </a:lnTo>
                  <a:lnTo>
                    <a:pt x="1987864" y="1860776"/>
                  </a:lnTo>
                  <a:lnTo>
                    <a:pt x="1928011" y="1843289"/>
                  </a:lnTo>
                  <a:lnTo>
                    <a:pt x="1868157" y="182580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601321" y="3177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154426" y="4262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99078" y="3174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152183" y="42591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95722" y="3172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148826" y="4256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91762" y="31714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44867" y="42561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87803" y="3172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40907" y="4256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84446" y="3174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37551" y="42591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582203" y="3177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35308" y="4262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81416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34520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82203" y="3185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35308" y="42704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84446" y="3189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37551" y="4273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87803" y="3191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40907" y="427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91762" y="3192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44867" y="42767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95722" y="3191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8826" y="427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99078" y="3189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2183" y="4273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01321" y="3185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54426" y="42704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02109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5213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91762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44867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414629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414629" y="389073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94674" y="374216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男性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94674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女性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2021-01-04T10:49:07Z</dcterms:modified>
</cp:coreProperties>
</file>