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326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326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7212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115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537490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93487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449484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4054806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3614772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3174738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273470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229467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3549" y="185463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6298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0241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418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1656622"/>
              <a:ext cx="6777983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2096656"/>
              <a:ext cx="5844488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2536689"/>
              <a:ext cx="49863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2976723"/>
              <a:ext cx="4922590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3416757"/>
              <a:ext cx="4679069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23549" y="3856791"/>
              <a:ext cx="3722382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3549" y="4296824"/>
              <a:ext cx="1635065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3549" y="4736858"/>
              <a:ext cx="545021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3549" y="5176892"/>
              <a:ext cx="353684" cy="3960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8315710" y="18101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消化不良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44823" y="225019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便秘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7147" y="2690231"/>
              <a:ext cx="138216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身体无碍，只为调理或改善肠道微生态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622924" y="313026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胀气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16796" y="3570299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食欲不振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22717" y="40103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腹泻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819222" y="4465886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肠炎（包括炎症性肠病）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29178" y="4905920"/>
              <a:ext cx="487822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肠易激综合征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537841" y="5345953"/>
              <a:ext cx="81303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抵消抗生素摄入的影响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926599" y="533316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48931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4455931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26599" y="40131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26599" y="35744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26599" y="313441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26599" y="269301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26599" y="225434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26599" y="181431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88754" y="5374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4934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88754" y="4494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88754" y="4054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988754" y="3614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88754" y="317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88754" y="273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988754" y="2294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88754" y="1854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76298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50241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2418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69747" y="569981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0917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4860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2021-01-04T10:49:22Z</dcterms:modified>
</cp:coreProperties>
</file>