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6439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1625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36811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51998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4032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79218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294405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09591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21457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33874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373346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41643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43339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45612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473087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4808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50192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5053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51719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52635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52431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53584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618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53517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41277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4365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39934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38741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83893" y="1966998"/>
              <a:ext cx="4733051" cy="3521459"/>
            </a:xfrm>
            <a:custGeom>
              <a:avLst/>
              <a:pathLst>
                <a:path w="4733051" h="3521459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  <a:lnTo>
                    <a:pt x="4733051" y="3521459"/>
                  </a:lnTo>
                  <a:lnTo>
                    <a:pt x="4557753" y="3521459"/>
                  </a:lnTo>
                  <a:lnTo>
                    <a:pt x="4382455" y="3521459"/>
                  </a:lnTo>
                  <a:lnTo>
                    <a:pt x="4207156" y="3521459"/>
                  </a:lnTo>
                  <a:lnTo>
                    <a:pt x="4031858" y="3521459"/>
                  </a:lnTo>
                  <a:lnTo>
                    <a:pt x="3856560" y="3521459"/>
                  </a:lnTo>
                  <a:lnTo>
                    <a:pt x="3681262" y="3521459"/>
                  </a:lnTo>
                  <a:lnTo>
                    <a:pt x="3505964" y="3521459"/>
                  </a:lnTo>
                  <a:lnTo>
                    <a:pt x="3330665" y="3521459"/>
                  </a:lnTo>
                  <a:lnTo>
                    <a:pt x="3155367" y="3521459"/>
                  </a:lnTo>
                  <a:lnTo>
                    <a:pt x="2980069" y="3521459"/>
                  </a:lnTo>
                  <a:lnTo>
                    <a:pt x="2804771" y="3521459"/>
                  </a:lnTo>
                  <a:lnTo>
                    <a:pt x="2629473" y="3521459"/>
                  </a:lnTo>
                  <a:lnTo>
                    <a:pt x="2454174" y="3521459"/>
                  </a:lnTo>
                  <a:lnTo>
                    <a:pt x="2278876" y="3521459"/>
                  </a:lnTo>
                  <a:lnTo>
                    <a:pt x="2103578" y="3521459"/>
                  </a:lnTo>
                  <a:lnTo>
                    <a:pt x="1928280" y="3521459"/>
                  </a:lnTo>
                  <a:lnTo>
                    <a:pt x="1752982" y="3521459"/>
                  </a:lnTo>
                  <a:lnTo>
                    <a:pt x="1577683" y="3521459"/>
                  </a:lnTo>
                  <a:lnTo>
                    <a:pt x="1402385" y="3521459"/>
                  </a:lnTo>
                  <a:lnTo>
                    <a:pt x="1227087" y="3521459"/>
                  </a:lnTo>
                  <a:lnTo>
                    <a:pt x="701192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45986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3750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9023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83799" y="20542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60257" y="464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60257" y="3792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60257" y="294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60257" y="2095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2020-12-22T12:08:25Z</dcterms:modified>
</cp:coreProperties>
</file>