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70296" y="5207513"/>
              <a:ext cx="160474" cy="16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9642" y="5857375"/>
              <a:ext cx="252292" cy="3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71899" y="4991984"/>
              <a:ext cx="201225" cy="33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4175" y="5351099"/>
              <a:ext cx="102189" cy="11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07533" y="4710632"/>
              <a:ext cx="287722" cy="3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8950" y="4810709"/>
              <a:ext cx="571422" cy="91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10026" y="5732083"/>
              <a:ext cx="374125" cy="73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76030" y="5348003"/>
              <a:ext cx="123743" cy="1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01588" y="5324367"/>
              <a:ext cx="137890" cy="21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8997" y="5367052"/>
              <a:ext cx="83072" cy="2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84385" y="4997336"/>
              <a:ext cx="186276" cy="23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4376" y="4982973"/>
              <a:ext cx="206714" cy="51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130" y="5348676"/>
              <a:ext cx="118070" cy="16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5464" y="5425788"/>
              <a:ext cx="139612" cy="29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6519" y="5483248"/>
              <a:ext cx="97502" cy="29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7405" y="5457944"/>
              <a:ext cx="140994" cy="22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82929" y="5190331"/>
              <a:ext cx="146155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47560" y="5251436"/>
              <a:ext cx="216892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376299" y="3839253"/>
              <a:ext cx="537725" cy="75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772" y="5458106"/>
              <a:ext cx="135522" cy="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70555" y="5434791"/>
              <a:ext cx="170903" cy="2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710" y="4309211"/>
              <a:ext cx="381989" cy="7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38951" y="5199945"/>
              <a:ext cx="176848" cy="30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39548" y="5805363"/>
              <a:ext cx="294624" cy="43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13545" y="5200355"/>
              <a:ext cx="181344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9975" y="5303659"/>
              <a:ext cx="434227" cy="5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51576" y="3189572"/>
              <a:ext cx="467660" cy="75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03178" y="5199694"/>
              <a:ext cx="155763" cy="31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58818" y="5368562"/>
              <a:ext cx="183430" cy="3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6320" y="4700927"/>
              <a:ext cx="247597" cy="50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34555" y="5459167"/>
              <a:ext cx="137220" cy="20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4575" y="5574250"/>
              <a:ext cx="121390" cy="16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51139" y="5685971"/>
              <a:ext cx="108262" cy="18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66977" y="3836503"/>
              <a:ext cx="595368" cy="84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7565" y="5800256"/>
              <a:ext cx="115411" cy="1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12642" y="4340752"/>
              <a:ext cx="368891" cy="69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7454" y="5912981"/>
              <a:ext cx="115631" cy="15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62317" y="4994887"/>
              <a:ext cx="201273" cy="279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87370" y="5574132"/>
              <a:ext cx="101063" cy="16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099386" y="5567561"/>
              <a:ext cx="142295" cy="30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41439" y="4031400"/>
              <a:ext cx="664322" cy="65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8350" y="4763262"/>
              <a:ext cx="217475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4423" y="4897494"/>
              <a:ext cx="445329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36849" y="5566577"/>
              <a:ext cx="132631" cy="31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78001" y="5509407"/>
              <a:ext cx="145063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59861" y="5569160"/>
              <a:ext cx="181344" cy="29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9553" y="5004058"/>
              <a:ext cx="292470" cy="76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32057" y="3846079"/>
              <a:ext cx="501237" cy="59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49223" y="4315395"/>
              <a:ext cx="371595" cy="6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58442" y="5646849"/>
              <a:ext cx="195129" cy="2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4340" y="5677112"/>
              <a:ext cx="147122" cy="3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9795" y="5857866"/>
              <a:ext cx="172422" cy="26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7522" y="4721436"/>
              <a:ext cx="358676" cy="7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57395" y="5708964"/>
              <a:ext cx="186276" cy="29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38239" y="4327241"/>
              <a:ext cx="316387" cy="42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911" y="5554508"/>
              <a:ext cx="665378" cy="82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66768" y="5797669"/>
              <a:ext cx="142268" cy="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5398" y="5887932"/>
              <a:ext cx="105007" cy="2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81237" y="5931150"/>
              <a:ext cx="113328" cy="2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03397" y="5662080"/>
              <a:ext cx="134273" cy="22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5276" y="5706338"/>
              <a:ext cx="70514" cy="21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82847" y="5613528"/>
              <a:ext cx="245882" cy="51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8738" y="5688452"/>
              <a:ext cx="108853" cy="1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184" y="3831026"/>
              <a:ext cx="526082" cy="8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761" y="4328708"/>
              <a:ext cx="386541" cy="39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02999" y="5791290"/>
              <a:ext cx="135069" cy="32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0867" y="5486233"/>
              <a:ext cx="291987" cy="40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17867" y="5910939"/>
              <a:ext cx="105333" cy="19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9457" y="4696570"/>
              <a:ext cx="329614" cy="58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76099" y="5080828"/>
              <a:ext cx="221523" cy="4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9688" y="5162137"/>
              <a:ext cx="294344" cy="42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34492" y="5796244"/>
              <a:ext cx="137347" cy="23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33607" y="5910499"/>
              <a:ext cx="139116" cy="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55474" y="5876462"/>
              <a:ext cx="190117" cy="31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59892" y="5331280"/>
              <a:ext cx="291792" cy="46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79323" y="4690172"/>
              <a:ext cx="340239" cy="69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2020-12-22T12:08:26Z</dcterms:modified>
</cp:coreProperties>
</file>