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98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5497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611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286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812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158368"/>
              <a:ext cx="587245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652064"/>
              <a:ext cx="4529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145760"/>
              <a:ext cx="379558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639457"/>
              <a:ext cx="30229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133153"/>
              <a:ext cx="262199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626850"/>
              <a:ext cx="260622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120546"/>
              <a:ext cx="33788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234011" y="1842361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72389" y="233605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42035" y="2829754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95519" y="332345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07500" y="38326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06543" y="432636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90775" y="482005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22437" y="5313756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7611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286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812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180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0437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5694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2021-01-04T07:25:05Z</dcterms:modified>
</cp:coreProperties>
</file>