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3540" y="5318262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3540" y="4402074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3540" y="3485887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3540" y="2569699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3540" y="4860168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3540" y="3943981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3540" y="2111606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2824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4496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7105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0924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41386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7352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05667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37808" y="1790940"/>
              <a:ext cx="0" cy="3847987"/>
            </a:xfrm>
            <a:custGeom>
              <a:avLst/>
              <a:pathLst>
                <a:path w="0" h="3847987">
                  <a:moveTo>
                    <a:pt x="0" y="3847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12824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12824" y="3027793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300772" y="2569699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0077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4496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4496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32912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32912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7105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7105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96505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6505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924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0924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797193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797193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41386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941386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933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2933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7352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7352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46147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6147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605667" y="2111606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605667" y="3485887"/>
              <a:ext cx="0" cy="1374281"/>
            </a:xfrm>
            <a:custGeom>
              <a:avLst/>
              <a:pathLst>
                <a:path w="0" h="1374281">
                  <a:moveTo>
                    <a:pt x="0" y="0"/>
                  </a:moveTo>
                  <a:lnTo>
                    <a:pt x="0" y="1374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614" y="2569699"/>
              <a:ext cx="624105" cy="916187"/>
            </a:xfrm>
            <a:custGeom>
              <a:avLst/>
              <a:pathLst>
                <a:path w="624105" h="916187">
                  <a:moveTo>
                    <a:pt x="0" y="0"/>
                  </a:moveTo>
                  <a:lnTo>
                    <a:pt x="0" y="916187"/>
                  </a:lnTo>
                  <a:lnTo>
                    <a:pt x="624105" y="916187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93614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37808" y="2569699"/>
              <a:ext cx="0" cy="458093"/>
            </a:xfrm>
            <a:custGeom>
              <a:avLst/>
              <a:pathLst>
                <a:path w="0" h="458093">
                  <a:moveTo>
                    <a:pt x="0" y="458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37808" y="3485887"/>
              <a:ext cx="0" cy="458093"/>
            </a:xfrm>
            <a:custGeom>
              <a:avLst/>
              <a:pathLst>
                <a:path w="0" h="458093">
                  <a:moveTo>
                    <a:pt x="0" y="0"/>
                  </a:moveTo>
                  <a:lnTo>
                    <a:pt x="0" y="4580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125755" y="3027793"/>
              <a:ext cx="624105" cy="458093"/>
            </a:xfrm>
            <a:custGeom>
              <a:avLst/>
              <a:pathLst>
                <a:path w="624105" h="458093">
                  <a:moveTo>
                    <a:pt x="0" y="0"/>
                  </a:moveTo>
                  <a:lnTo>
                    <a:pt x="0" y="458093"/>
                  </a:lnTo>
                  <a:lnTo>
                    <a:pt x="624105" y="458093"/>
                  </a:lnTo>
                  <a:lnTo>
                    <a:pt x="6241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125755" y="3027793"/>
              <a:ext cx="624105" cy="0"/>
            </a:xfrm>
            <a:custGeom>
              <a:avLst/>
              <a:pathLst>
                <a:path w="624105" h="0">
                  <a:moveTo>
                    <a:pt x="0" y="0"/>
                  </a:moveTo>
                  <a:lnTo>
                    <a:pt x="62410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503701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2548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00122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75405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41833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93348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5762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21910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363122" y="2068887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89769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586191" y="2111606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64403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28684" y="2068887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113540" y="3027793"/>
              <a:ext cx="6823551" cy="0"/>
            </a:xfrm>
            <a:custGeom>
              <a:avLst/>
              <a:pathLst>
                <a:path w="6823551" h="0">
                  <a:moveTo>
                    <a:pt x="0" y="0"/>
                  </a:moveTo>
                  <a:lnTo>
                    <a:pt x="6823551" y="0"/>
                  </a:lnTo>
                  <a:lnTo>
                    <a:pt x="682355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113540" y="1790940"/>
              <a:ext cx="6823551" cy="384798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88754" y="482016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88754" y="39022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88754" y="298610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20699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078745" y="4860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78745" y="3943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78745" y="3027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078745" y="21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1282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44496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27710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0924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9413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7735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60566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4378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529004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09685" y="5711708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93285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9696" y="571170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57566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689707" y="571170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38027" y="571170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44438" y="5711708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15766" y="5854186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607864" y="367127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13540" y="1559512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2021-01-04T07:25:49Z</dcterms:modified>
</cp:coreProperties>
</file>