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2279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96968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7114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645320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5704" y="552539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5704" y="533616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5704" y="514693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5704" y="495770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5704" y="476848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5704" y="457925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5704" y="439002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5704" y="420079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5704" y="40115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5704" y="38223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5704" y="36331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5704" y="34438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5704" y="325465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5704" y="306543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5704" y="287620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5704" y="268697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5704" y="249774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5704" y="230852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5704" y="211929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85704" y="193006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08570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959880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834056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70823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85704" y="1844912"/>
              <a:ext cx="67170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5704" y="2034140"/>
              <a:ext cx="416816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5704" y="2223367"/>
              <a:ext cx="305115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5704" y="2412595"/>
              <a:ext cx="284874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5704" y="2601823"/>
              <a:ext cx="251889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5704" y="2791051"/>
              <a:ext cx="203160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5704" y="2980278"/>
              <a:ext cx="196413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5704" y="3169506"/>
              <a:ext cx="187417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5704" y="3358734"/>
              <a:ext cx="179171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5704" y="3547961"/>
              <a:ext cx="173923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5704" y="3737189"/>
              <a:ext cx="169425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5704" y="3926417"/>
              <a:ext cx="164177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5704" y="4115644"/>
              <a:ext cx="158930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5704" y="4304872"/>
              <a:ext cx="132691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5704" y="4494100"/>
              <a:ext cx="98956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5704" y="4683328"/>
              <a:ext cx="93708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85704" y="4872555"/>
              <a:ext cx="92959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85704" y="5061783"/>
              <a:ext cx="90710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085704" y="5251011"/>
              <a:ext cx="749670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085704" y="5440238"/>
              <a:ext cx="67470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8489085" y="188559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广东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940206" y="207481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87921" y="227956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河南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085510" y="246879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上海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55655" y="265802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北京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268370" y="284724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湖北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200899" y="3036477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黑龙江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110939" y="322570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四川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028475" y="341493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重庆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975998" y="3604160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辽宁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931018" y="379338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河北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878541" y="398261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宁夏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826064" y="417184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天津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563680" y="436107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陕西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226328" y="455029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江苏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173851" y="473952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江西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166354" y="492875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福建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143864" y="511798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湖南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986433" y="530720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新疆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911466" y="549643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吉林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926599" y="54836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926599" y="529441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926599" y="510518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926599" y="491738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926599" y="47267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926599" y="45375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926599" y="434969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926599" y="41591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26599" y="397124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926599" y="37820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926599" y="35914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988754" y="340214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988754" y="321291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988754" y="3026522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988754" y="28345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988754" y="264670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988754" y="245742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988754" y="22668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988754" y="207896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988754" y="188973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2050910" y="5525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050910" y="5336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050910" y="5146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050910" y="4957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050910" y="4768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050910" y="4579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050910" y="43900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050910" y="4200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050910" y="401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050910" y="3822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050910" y="3633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50910" y="3443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050910" y="32546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050910" y="3065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050910" y="2876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050910" y="2686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050910" y="2497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050910" y="23085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050910" y="2119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050910" y="1930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0857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95988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83405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70823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205462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866647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74082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61499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2021-01-04T07:24:55Z</dcterms:modified>
</cp:coreProperties>
</file>