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43432" y="1809173"/>
              <a:ext cx="2015972" cy="92200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43432" y="2568494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43432" y="2326941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43432" y="2085388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43432" y="1843835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43432" y="2689270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43432" y="2447718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43432" y="2206165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43432" y="1964612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11430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91426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71422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251418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531414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811410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091407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285431" y="2394576"/>
              <a:ext cx="251996" cy="294694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565428" y="1911470"/>
              <a:ext cx="251996" cy="777800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845424" y="2215827"/>
              <a:ext cx="251996" cy="47344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125420" y="1851082"/>
              <a:ext cx="251996" cy="83818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405416" y="2421147"/>
              <a:ext cx="251996" cy="268123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685412" y="2558832"/>
              <a:ext cx="251996" cy="130438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965408" y="2660284"/>
              <a:ext cx="251996" cy="2898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243432" y="1809173"/>
              <a:ext cx="2015972" cy="92200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243432" y="3019325"/>
              <a:ext cx="2015972" cy="92200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243432" y="3813893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243432" y="3642834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243432" y="3471776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243432" y="3300717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243432" y="3129658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243432" y="3899423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243432" y="3728364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243432" y="3557305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243432" y="3386246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243432" y="3215187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243432" y="3044128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411430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691426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971422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251418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531414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811410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091407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285431" y="3399247"/>
              <a:ext cx="251996" cy="500176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565428" y="3061234"/>
              <a:ext cx="251996" cy="83818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845424" y="3364351"/>
              <a:ext cx="251996" cy="535072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125420" y="3755733"/>
              <a:ext cx="251996" cy="14368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405416" y="3866579"/>
              <a:ext cx="251996" cy="32843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685412" y="3891896"/>
              <a:ext cx="251996" cy="752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965408" y="3898054"/>
              <a:ext cx="251996" cy="1368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243432" y="3019325"/>
              <a:ext cx="2015972" cy="92200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243432" y="4229477"/>
              <a:ext cx="2015972" cy="92200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243432" y="4993482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243432" y="4761297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243432" y="4529112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243432" y="4296927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243432" y="5109575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243432" y="4877390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243432" y="4645205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243432" y="4413019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11430" y="4229477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691426" y="4229477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971422" y="4229477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251418" y="4229477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531414" y="4229477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811410" y="4229477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091407" y="4229477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2285431" y="4670745"/>
              <a:ext cx="251996" cy="438829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2565428" y="4447847"/>
              <a:ext cx="251996" cy="661727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2845424" y="4271386"/>
              <a:ext cx="251996" cy="838188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3125420" y="4538399"/>
              <a:ext cx="251996" cy="571175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3405416" y="4967942"/>
              <a:ext cx="251996" cy="141632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3685412" y="5074747"/>
              <a:ext cx="251996" cy="34827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2243432" y="4229477"/>
              <a:ext cx="2015972" cy="92200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4582276" y="1809173"/>
              <a:ext cx="2015972" cy="92200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582276" y="2572205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582276" y="2338074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582276" y="2103943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582276" y="1869812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582276" y="2689270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582276" y="2455140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582276" y="2221009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582276" y="1986878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750274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030270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310266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590262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870258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6150254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6430250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4624275" y="2528188"/>
              <a:ext cx="251996" cy="161082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4904271" y="2416742"/>
              <a:ext cx="251996" cy="27252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5184268" y="2210707"/>
              <a:ext cx="251996" cy="47856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5464264" y="1851082"/>
              <a:ext cx="251996" cy="83818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5744260" y="2579697"/>
              <a:ext cx="251996" cy="109573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6024256" y="2668667"/>
              <a:ext cx="251996" cy="20603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6304252" y="2687397"/>
              <a:ext cx="251996" cy="1873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4582276" y="1809173"/>
              <a:ext cx="2015972" cy="92200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4582276" y="3019325"/>
              <a:ext cx="2015972" cy="92200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582276" y="3804819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582276" y="3615612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4582276" y="3426404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582276" y="3237197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582276" y="3047990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582276" y="3899423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582276" y="3710215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582276" y="3521008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582276" y="3331801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582276" y="3142593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750274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5030270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5310266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5590262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5870258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6150254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6430250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4624275" y="3573986"/>
              <a:ext cx="251996" cy="325436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4904271" y="3201248"/>
              <a:ext cx="251996" cy="698175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5184268" y="3061234"/>
              <a:ext cx="251996" cy="838188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5464264" y="3388563"/>
              <a:ext cx="251996" cy="51085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5744260" y="3766978"/>
              <a:ext cx="251996" cy="132445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6024256" y="3869150"/>
              <a:ext cx="251996" cy="30273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4582276" y="3019325"/>
              <a:ext cx="2015972" cy="92200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4582276" y="4229477"/>
              <a:ext cx="2015972" cy="92200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582276" y="4986312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582276" y="4739786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582276" y="4493260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582276" y="4246734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582276" y="5109575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582276" y="4863049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582276" y="4616523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582276" y="4369997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750274" y="4229477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5030270" y="4229477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5310266" y="4229477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5590262" y="4229477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870258" y="4229477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6150254" y="4229477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6430250" y="4229477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4904271" y="5023291"/>
              <a:ext cx="251996" cy="86284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5184268" y="4665828"/>
              <a:ext cx="251996" cy="44374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5464264" y="4789091"/>
              <a:ext cx="251996" cy="320483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5744260" y="4271386"/>
              <a:ext cx="251996" cy="838188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6024256" y="4998638"/>
              <a:ext cx="251996" cy="11093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6304252" y="5060270"/>
              <a:ext cx="251996" cy="49305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4582276" y="4229477"/>
              <a:ext cx="2015972" cy="92200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6921120" y="1809173"/>
              <a:ext cx="2015972" cy="92200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6921120" y="2548870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6921120" y="2268070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6921120" y="1987270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6921120" y="2689270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6921120" y="2408470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6921120" y="2127670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6921120" y="1846870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7089117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7369114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7649110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7929106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8209102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8489098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8769094" y="1809173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6963119" y="2517982"/>
              <a:ext cx="251996" cy="171288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7243115" y="2210506"/>
              <a:ext cx="251996" cy="478764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7523111" y="2209102"/>
              <a:ext cx="251996" cy="480168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7803108" y="1851082"/>
              <a:ext cx="251996" cy="83818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8083104" y="2378986"/>
              <a:ext cx="251996" cy="310284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8363100" y="2613454"/>
              <a:ext cx="251996" cy="7581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8643096" y="2679442"/>
              <a:ext cx="251996" cy="9828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6921120" y="1809173"/>
              <a:ext cx="2015972" cy="92200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6921120" y="3019325"/>
              <a:ext cx="2015972" cy="92200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6921120" y="3785332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6921120" y="3557150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6921120" y="3328968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6921120" y="3100786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6921120" y="3899423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6921120" y="3671241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921120" y="3443059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6921120" y="3214877"/>
              <a:ext cx="2015972" cy="0"/>
            </a:xfrm>
            <a:custGeom>
              <a:avLst/>
              <a:pathLst>
                <a:path w="2015972" h="0">
                  <a:moveTo>
                    <a:pt x="0" y="0"/>
                  </a:moveTo>
                  <a:lnTo>
                    <a:pt x="2015972" y="0"/>
                  </a:lnTo>
                  <a:lnTo>
                    <a:pt x="20159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7089117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7369114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7649110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7929106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8209102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8489098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8769094" y="3019325"/>
              <a:ext cx="0" cy="922007"/>
            </a:xfrm>
            <a:custGeom>
              <a:avLst/>
              <a:pathLst>
                <a:path w="0" h="922007">
                  <a:moveTo>
                    <a:pt x="0" y="9220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6963119" y="3343419"/>
              <a:ext cx="251996" cy="55600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7243115" y="3061234"/>
              <a:ext cx="251996" cy="83818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7523111" y="3494780"/>
              <a:ext cx="251996" cy="404642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7803108" y="3739695"/>
              <a:ext cx="251996" cy="159727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8083104" y="3879647"/>
              <a:ext cx="251996" cy="19775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8363100" y="3896380"/>
              <a:ext cx="251996" cy="3042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8643096" y="3898662"/>
              <a:ext cx="251996" cy="760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6921120" y="3019325"/>
              <a:ext cx="2015972" cy="92200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2243432" y="4010921"/>
              <a:ext cx="201597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>
              <a:off x="3083778" y="409034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200" name="rc200"/>
            <p:cNvSpPr/>
            <p:nvPr/>
          </p:nvSpPr>
          <p:spPr>
            <a:xfrm>
              <a:off x="4582276" y="4010921"/>
              <a:ext cx="201597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tx201"/>
            <p:cNvSpPr/>
            <p:nvPr/>
          </p:nvSpPr>
          <p:spPr>
            <a:xfrm>
              <a:off x="5296892" y="4090349"/>
              <a:ext cx="5867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医生开出的药品</a:t>
              </a:r>
            </a:p>
          </p:txBody>
        </p:sp>
        <p:sp>
          <p:nvSpPr>
            <p:cNvPr id="202" name="rc202"/>
            <p:cNvSpPr/>
            <p:nvPr/>
          </p:nvSpPr>
          <p:spPr>
            <a:xfrm>
              <a:off x="2243432" y="2800769"/>
              <a:ext cx="201597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tx203"/>
            <p:cNvSpPr/>
            <p:nvPr/>
          </p:nvSpPr>
          <p:spPr>
            <a:xfrm>
              <a:off x="3041868" y="2880197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  <p:sp>
          <p:nvSpPr>
            <p:cNvPr id="204" name="rc204"/>
            <p:cNvSpPr/>
            <p:nvPr/>
          </p:nvSpPr>
          <p:spPr>
            <a:xfrm>
              <a:off x="4582276" y="2800769"/>
              <a:ext cx="201597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5506442" y="2880197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206" name="rc206"/>
            <p:cNvSpPr/>
            <p:nvPr/>
          </p:nvSpPr>
          <p:spPr>
            <a:xfrm>
              <a:off x="6921120" y="2800769"/>
              <a:ext cx="201597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tx207"/>
            <p:cNvSpPr/>
            <p:nvPr/>
          </p:nvSpPr>
          <p:spPr>
            <a:xfrm>
              <a:off x="7845286" y="2880197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  <p:sp>
          <p:nvSpPr>
            <p:cNvPr id="208" name="rc208"/>
            <p:cNvSpPr/>
            <p:nvPr/>
          </p:nvSpPr>
          <p:spPr>
            <a:xfrm>
              <a:off x="2243432" y="1590617"/>
              <a:ext cx="201597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3167598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210" name="rc210"/>
            <p:cNvSpPr/>
            <p:nvPr/>
          </p:nvSpPr>
          <p:spPr>
            <a:xfrm>
              <a:off x="4582276" y="1590617"/>
              <a:ext cx="201597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tx211"/>
            <p:cNvSpPr/>
            <p:nvPr/>
          </p:nvSpPr>
          <p:spPr>
            <a:xfrm>
              <a:off x="5254982" y="1670045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212" name="rc212"/>
            <p:cNvSpPr/>
            <p:nvPr/>
          </p:nvSpPr>
          <p:spPr>
            <a:xfrm>
              <a:off x="6921120" y="1590617"/>
              <a:ext cx="201597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tx213"/>
            <p:cNvSpPr/>
            <p:nvPr/>
          </p:nvSpPr>
          <p:spPr>
            <a:xfrm>
              <a:off x="7845286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214" name="pl214"/>
            <p:cNvSpPr/>
            <p:nvPr/>
          </p:nvSpPr>
          <p:spPr>
            <a:xfrm>
              <a:off x="2411430" y="51514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2691426" y="51514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2971422" y="51514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3251418" y="51514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3531414" y="51514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3811410" y="51514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4091407" y="51514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tx221"/>
            <p:cNvSpPr/>
            <p:nvPr/>
          </p:nvSpPr>
          <p:spPr>
            <a:xfrm rot="-2700000">
              <a:off x="2086589" y="5346922"/>
              <a:ext cx="41298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一周2-3次</a:t>
              </a:r>
            </a:p>
          </p:txBody>
        </p:sp>
        <p:sp>
          <p:nvSpPr>
            <p:cNvPr id="222" name="tx222"/>
            <p:cNvSpPr/>
            <p:nvPr/>
          </p:nvSpPr>
          <p:spPr>
            <a:xfrm rot="-2700000">
              <a:off x="2451907" y="5312999"/>
              <a:ext cx="31361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一周1次</a:t>
              </a:r>
            </a:p>
          </p:txBody>
        </p:sp>
        <p:sp>
          <p:nvSpPr>
            <p:cNvPr id="223" name="tx223"/>
            <p:cNvSpPr/>
            <p:nvPr/>
          </p:nvSpPr>
          <p:spPr>
            <a:xfrm rot="-2700000">
              <a:off x="2575037" y="5376556"/>
              <a:ext cx="49680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一个月2-3次</a:t>
              </a:r>
            </a:p>
          </p:txBody>
        </p:sp>
        <p:sp>
          <p:nvSpPr>
            <p:cNvPr id="224" name="tx224"/>
            <p:cNvSpPr/>
            <p:nvPr/>
          </p:nvSpPr>
          <p:spPr>
            <a:xfrm rot="-2700000">
              <a:off x="2940354" y="5342634"/>
              <a:ext cx="39743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一个月1次</a:t>
              </a:r>
            </a:p>
          </p:txBody>
        </p:sp>
        <p:sp>
          <p:nvSpPr>
            <p:cNvPr id="225" name="tx225"/>
            <p:cNvSpPr/>
            <p:nvPr/>
          </p:nvSpPr>
          <p:spPr>
            <a:xfrm rot="-2700000">
              <a:off x="3077261" y="5401904"/>
              <a:ext cx="56507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两到三个月1次</a:t>
              </a:r>
            </a:p>
          </p:txBody>
        </p:sp>
        <p:sp>
          <p:nvSpPr>
            <p:cNvPr id="226" name="tx226"/>
            <p:cNvSpPr/>
            <p:nvPr/>
          </p:nvSpPr>
          <p:spPr>
            <a:xfrm rot="-2700000">
              <a:off x="3285712" y="5431539"/>
              <a:ext cx="64889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三个月到半年1次</a:t>
              </a:r>
            </a:p>
          </p:txBody>
        </p:sp>
        <p:sp>
          <p:nvSpPr>
            <p:cNvPr id="227" name="tx227"/>
            <p:cNvSpPr/>
            <p:nvPr/>
          </p:nvSpPr>
          <p:spPr>
            <a:xfrm rot="-2700000">
              <a:off x="3708798" y="5372269"/>
              <a:ext cx="4812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半年以上1次</a:t>
              </a:r>
            </a:p>
          </p:txBody>
        </p:sp>
        <p:sp>
          <p:nvSpPr>
            <p:cNvPr id="228" name="pl228"/>
            <p:cNvSpPr/>
            <p:nvPr/>
          </p:nvSpPr>
          <p:spPr>
            <a:xfrm>
              <a:off x="4750274" y="51514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5030270" y="51514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5310266" y="51514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5590262" y="51514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5870258" y="51514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6150254" y="51514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6430250" y="51514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 rot="-2700000">
              <a:off x="4425433" y="5346922"/>
              <a:ext cx="41298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一周2-3次</a:t>
              </a:r>
            </a:p>
          </p:txBody>
        </p:sp>
        <p:sp>
          <p:nvSpPr>
            <p:cNvPr id="236" name="tx236"/>
            <p:cNvSpPr/>
            <p:nvPr/>
          </p:nvSpPr>
          <p:spPr>
            <a:xfrm rot="-2700000">
              <a:off x="4790751" y="5312999"/>
              <a:ext cx="31361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一周1次</a:t>
              </a:r>
            </a:p>
          </p:txBody>
        </p:sp>
        <p:sp>
          <p:nvSpPr>
            <p:cNvPr id="237" name="tx237"/>
            <p:cNvSpPr/>
            <p:nvPr/>
          </p:nvSpPr>
          <p:spPr>
            <a:xfrm rot="-2700000">
              <a:off x="4913880" y="5376556"/>
              <a:ext cx="49680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一个月2-3次</a:t>
              </a:r>
            </a:p>
          </p:txBody>
        </p:sp>
        <p:sp>
          <p:nvSpPr>
            <p:cNvPr id="238" name="tx238"/>
            <p:cNvSpPr/>
            <p:nvPr/>
          </p:nvSpPr>
          <p:spPr>
            <a:xfrm rot="-2700000">
              <a:off x="5279198" y="5342634"/>
              <a:ext cx="39743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一个月1次</a:t>
              </a:r>
            </a:p>
          </p:txBody>
        </p:sp>
        <p:sp>
          <p:nvSpPr>
            <p:cNvPr id="239" name="tx239"/>
            <p:cNvSpPr/>
            <p:nvPr/>
          </p:nvSpPr>
          <p:spPr>
            <a:xfrm rot="-2700000">
              <a:off x="5416104" y="5401904"/>
              <a:ext cx="56507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两到三个月1次</a:t>
              </a:r>
            </a:p>
          </p:txBody>
        </p:sp>
        <p:sp>
          <p:nvSpPr>
            <p:cNvPr id="240" name="tx240"/>
            <p:cNvSpPr/>
            <p:nvPr/>
          </p:nvSpPr>
          <p:spPr>
            <a:xfrm rot="-2700000">
              <a:off x="5624556" y="5431539"/>
              <a:ext cx="64889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三个月到半年1次</a:t>
              </a:r>
            </a:p>
          </p:txBody>
        </p:sp>
        <p:sp>
          <p:nvSpPr>
            <p:cNvPr id="241" name="tx241"/>
            <p:cNvSpPr/>
            <p:nvPr/>
          </p:nvSpPr>
          <p:spPr>
            <a:xfrm rot="-2700000">
              <a:off x="6047642" y="5372269"/>
              <a:ext cx="4812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半年以上1次</a:t>
              </a:r>
            </a:p>
          </p:txBody>
        </p:sp>
        <p:sp>
          <p:nvSpPr>
            <p:cNvPr id="242" name="pl242"/>
            <p:cNvSpPr/>
            <p:nvPr/>
          </p:nvSpPr>
          <p:spPr>
            <a:xfrm>
              <a:off x="7089117" y="394133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7369114" y="394133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7649110" y="394133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7929106" y="394133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8209102" y="394133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8489098" y="394133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8769094" y="394133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9"/>
            <p:cNvSpPr/>
            <p:nvPr/>
          </p:nvSpPr>
          <p:spPr>
            <a:xfrm rot="-2700000">
              <a:off x="6764277" y="4136769"/>
              <a:ext cx="41298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一周2-3次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7129594" y="4102847"/>
              <a:ext cx="31361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一周1次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7252724" y="4166404"/>
              <a:ext cx="49680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一个月2-3次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7618042" y="4132482"/>
              <a:ext cx="39743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一个月1次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7754948" y="4191751"/>
              <a:ext cx="56507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两到三个月1次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7963400" y="4221386"/>
              <a:ext cx="64889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三个月到半年1次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8386485" y="4162117"/>
              <a:ext cx="4812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半年以上1次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6796334" y="264757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57" name="tx257"/>
            <p:cNvSpPr/>
            <p:nvPr/>
          </p:nvSpPr>
          <p:spPr>
            <a:xfrm>
              <a:off x="6672023" y="236677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58" name="tx258"/>
            <p:cNvSpPr/>
            <p:nvPr/>
          </p:nvSpPr>
          <p:spPr>
            <a:xfrm>
              <a:off x="6672023" y="208597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259" name="tx259"/>
            <p:cNvSpPr/>
            <p:nvPr/>
          </p:nvSpPr>
          <p:spPr>
            <a:xfrm>
              <a:off x="6672023" y="180517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260" name="pl260"/>
            <p:cNvSpPr/>
            <p:nvPr/>
          </p:nvSpPr>
          <p:spPr>
            <a:xfrm>
              <a:off x="6886325" y="26892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6886325" y="24084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6886325" y="21276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6886325" y="1846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4"/>
            <p:cNvSpPr/>
            <p:nvPr/>
          </p:nvSpPr>
          <p:spPr>
            <a:xfrm>
              <a:off x="6796334" y="385773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6672023" y="3629494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266" name="tx266"/>
            <p:cNvSpPr/>
            <p:nvPr/>
          </p:nvSpPr>
          <p:spPr>
            <a:xfrm>
              <a:off x="6672023" y="340136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267" name="tx267"/>
            <p:cNvSpPr/>
            <p:nvPr/>
          </p:nvSpPr>
          <p:spPr>
            <a:xfrm>
              <a:off x="6672023" y="317318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  <p:sp>
          <p:nvSpPr>
            <p:cNvPr id="268" name="pl268"/>
            <p:cNvSpPr/>
            <p:nvPr/>
          </p:nvSpPr>
          <p:spPr>
            <a:xfrm>
              <a:off x="6886325" y="38994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6886325" y="3671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6886325" y="34430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6886325" y="32148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tx272"/>
            <p:cNvSpPr/>
            <p:nvPr/>
          </p:nvSpPr>
          <p:spPr>
            <a:xfrm>
              <a:off x="4457490" y="264757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73" name="tx273"/>
            <p:cNvSpPr/>
            <p:nvPr/>
          </p:nvSpPr>
          <p:spPr>
            <a:xfrm>
              <a:off x="4333179" y="241344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274" name="tx274"/>
            <p:cNvSpPr/>
            <p:nvPr/>
          </p:nvSpPr>
          <p:spPr>
            <a:xfrm>
              <a:off x="4333179" y="217931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4333179" y="194518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276" name="pl276"/>
            <p:cNvSpPr/>
            <p:nvPr/>
          </p:nvSpPr>
          <p:spPr>
            <a:xfrm>
              <a:off x="4547481" y="26892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4547481" y="24551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4547481" y="2221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4547481" y="1986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tx280"/>
            <p:cNvSpPr/>
            <p:nvPr/>
          </p:nvSpPr>
          <p:spPr>
            <a:xfrm>
              <a:off x="4457490" y="385773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1" name="tx281"/>
            <p:cNvSpPr/>
            <p:nvPr/>
          </p:nvSpPr>
          <p:spPr>
            <a:xfrm>
              <a:off x="4333179" y="366852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82" name="tx282"/>
            <p:cNvSpPr/>
            <p:nvPr/>
          </p:nvSpPr>
          <p:spPr>
            <a:xfrm>
              <a:off x="4333179" y="347931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83" name="tx283"/>
            <p:cNvSpPr/>
            <p:nvPr/>
          </p:nvSpPr>
          <p:spPr>
            <a:xfrm>
              <a:off x="4333179" y="3290054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284" name="tx284"/>
            <p:cNvSpPr/>
            <p:nvPr/>
          </p:nvSpPr>
          <p:spPr>
            <a:xfrm>
              <a:off x="4333179" y="310090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285" name="pl285"/>
            <p:cNvSpPr/>
            <p:nvPr/>
          </p:nvSpPr>
          <p:spPr>
            <a:xfrm>
              <a:off x="4547481" y="38994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4547481" y="37102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4547481" y="35210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4547481" y="33318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4547481" y="31425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tx290"/>
            <p:cNvSpPr/>
            <p:nvPr/>
          </p:nvSpPr>
          <p:spPr>
            <a:xfrm>
              <a:off x="4457490" y="506788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1" name="tx291"/>
            <p:cNvSpPr/>
            <p:nvPr/>
          </p:nvSpPr>
          <p:spPr>
            <a:xfrm>
              <a:off x="4395335" y="482135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92" name="tx292"/>
            <p:cNvSpPr/>
            <p:nvPr/>
          </p:nvSpPr>
          <p:spPr>
            <a:xfrm>
              <a:off x="4395335" y="457483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93" name="tx293"/>
            <p:cNvSpPr/>
            <p:nvPr/>
          </p:nvSpPr>
          <p:spPr>
            <a:xfrm>
              <a:off x="4395335" y="43283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94" name="pl294"/>
            <p:cNvSpPr/>
            <p:nvPr/>
          </p:nvSpPr>
          <p:spPr>
            <a:xfrm>
              <a:off x="4547481" y="5109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4547481" y="48630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4547481" y="4616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4547481" y="43699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tx298"/>
            <p:cNvSpPr/>
            <p:nvPr/>
          </p:nvSpPr>
          <p:spPr>
            <a:xfrm>
              <a:off x="2118646" y="264757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9" name="tx299"/>
            <p:cNvSpPr/>
            <p:nvPr/>
          </p:nvSpPr>
          <p:spPr>
            <a:xfrm>
              <a:off x="1994335" y="24060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00" name="tx300"/>
            <p:cNvSpPr/>
            <p:nvPr/>
          </p:nvSpPr>
          <p:spPr>
            <a:xfrm>
              <a:off x="1994335" y="216447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01" name="tx301"/>
            <p:cNvSpPr/>
            <p:nvPr/>
          </p:nvSpPr>
          <p:spPr>
            <a:xfrm>
              <a:off x="1994335" y="1922866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302" name="pl302"/>
            <p:cNvSpPr/>
            <p:nvPr/>
          </p:nvSpPr>
          <p:spPr>
            <a:xfrm>
              <a:off x="2208637" y="26892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2208637" y="24477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2208637" y="22061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2208637" y="19646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tx306"/>
            <p:cNvSpPr/>
            <p:nvPr/>
          </p:nvSpPr>
          <p:spPr>
            <a:xfrm>
              <a:off x="2118646" y="385773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1994335" y="368667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1994335" y="351561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1994335" y="334455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1932180" y="317349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311" name="tx311"/>
            <p:cNvSpPr/>
            <p:nvPr/>
          </p:nvSpPr>
          <p:spPr>
            <a:xfrm>
              <a:off x="1932180" y="300243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1250</a:t>
              </a:r>
            </a:p>
          </p:txBody>
        </p:sp>
        <p:sp>
          <p:nvSpPr>
            <p:cNvPr id="312" name="pl312"/>
            <p:cNvSpPr/>
            <p:nvPr/>
          </p:nvSpPr>
          <p:spPr>
            <a:xfrm>
              <a:off x="2208637" y="38994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2208637" y="37283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2208637" y="35573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2208637" y="33862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2208637" y="32151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2208637" y="30441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tx318"/>
            <p:cNvSpPr/>
            <p:nvPr/>
          </p:nvSpPr>
          <p:spPr>
            <a:xfrm>
              <a:off x="2118646" y="506788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1994335" y="483569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1994335" y="460351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1994335" y="4371273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322" name="pl322"/>
            <p:cNvSpPr/>
            <p:nvPr/>
          </p:nvSpPr>
          <p:spPr>
            <a:xfrm>
              <a:off x="2208637" y="5109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2208637" y="48773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2208637" y="46452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2208637" y="44130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2021-01-04T07:26:03Z</dcterms:modified>
</cp:coreProperties>
</file>