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961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385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808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18231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4673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220966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43432" y="195198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8939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2659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5926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1919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246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0572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4899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9226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9922" y="2437708"/>
              <a:ext cx="218940" cy="287308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23189" y="2477647"/>
              <a:ext cx="218940" cy="247368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6456" y="2715997"/>
              <a:ext cx="218940" cy="9018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09723" y="2607774"/>
              <a:ext cx="218940" cy="117242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52990" y="2695383"/>
              <a:ext cx="218940" cy="29632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6257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39523" y="2566546"/>
              <a:ext cx="218940" cy="15847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82790" y="2719862"/>
              <a:ext cx="218940" cy="515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43432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43432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43432" y="38753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68083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4863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29179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0972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7780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43432" y="358357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338905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43432" y="31945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8939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32659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75926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1919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6246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0572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84899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9226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79922" y="3714292"/>
              <a:ext cx="218940" cy="258323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23189" y="3770314"/>
              <a:ext cx="218940" cy="20230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66456" y="3934490"/>
              <a:ext cx="218940" cy="38126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009723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52990" y="3868353"/>
              <a:ext cx="218940" cy="104263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982790" y="3925542"/>
              <a:ext cx="218940" cy="47074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243432" y="43043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51285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94535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7621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457886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3956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52202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503697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43432" y="48537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43432" y="467049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43432" y="448724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89392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32659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75926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19193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362460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05727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848994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92261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279922" y="4663160"/>
              <a:ext cx="218940" cy="557055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23189" y="4796927"/>
              <a:ext cx="218940" cy="423288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766456" y="5189065"/>
              <a:ext cx="218940" cy="31151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09723" y="43479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252990" y="4938023"/>
              <a:ext cx="218940" cy="282192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96257" y="4850067"/>
              <a:ext cx="218940" cy="370148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982790" y="5115768"/>
              <a:ext cx="218940" cy="10444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243432" y="43043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561092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1092" y="259734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61092" y="234201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61092" y="20866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61092" y="18313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1092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61092" y="24696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561092" y="221434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61092" y="195900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0705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50319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193586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43685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68012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92338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16665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40992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597582" y="2018243"/>
              <a:ext cx="218940" cy="706773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840849" y="2330775"/>
              <a:ext cx="218940" cy="39424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084116" y="2699482"/>
              <a:ext cx="218940" cy="25533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327383" y="2372651"/>
              <a:ext cx="218940" cy="352365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70650" y="2536066"/>
              <a:ext cx="218940" cy="188949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813917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057184" y="2661692"/>
              <a:ext cx="218940" cy="63323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300451" y="2654543"/>
              <a:ext cx="218940" cy="7047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61092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4561092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61092" y="380988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1092" y="348442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1092" y="315896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61092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61092" y="36471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61092" y="33216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70705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950319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193586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43685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68012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92338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16665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40992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597582" y="3381907"/>
              <a:ext cx="218940" cy="590709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840849" y="3599965"/>
              <a:ext cx="218940" cy="37265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084116" y="3912406"/>
              <a:ext cx="218940" cy="602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327383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570650" y="3731776"/>
              <a:ext cx="218940" cy="24084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13917" y="3538127"/>
              <a:ext cx="218940" cy="434488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300451" y="3818023"/>
              <a:ext cx="218940" cy="15459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561092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561092" y="43043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61092" y="507484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61092" y="47841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61092" y="44933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561092" y="52202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561092" y="49294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61092" y="463872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61092" y="434798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707052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950319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193586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436853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80120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23387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166654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409921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057184" y="4347984"/>
              <a:ext cx="218940" cy="872231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61092" y="43043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42303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42303" y="25999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42303" y="23499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42303" y="20998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42303" y="18497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42303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42303" y="24749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42303" y="22248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42303" y="19748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08826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33153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57479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81806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06133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304598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547865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79113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978793" y="2375923"/>
              <a:ext cx="218940" cy="349092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222060" y="2416934"/>
              <a:ext cx="218940" cy="30808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7465327" y="2711012"/>
              <a:ext cx="218940" cy="14003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708594" y="2657998"/>
              <a:ext cx="218940" cy="670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951861" y="2619988"/>
              <a:ext cx="218940" cy="10502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195128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8438395" y="2538967"/>
              <a:ext cx="218940" cy="186049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8681662" y="2691007"/>
              <a:ext cx="218940" cy="34009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942303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942303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42303" y="38723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42303" y="367170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42303" y="34711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42303" y="32704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42303" y="306989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942303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42303" y="37720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42303" y="357140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42303" y="33708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942303" y="31701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08826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33153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57479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81806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806133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8304598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8547865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879113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978793" y="3755561"/>
              <a:ext cx="218940" cy="217054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7222060" y="3847438"/>
              <a:ext cx="218940" cy="12517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7465327" y="3964592"/>
              <a:ext cx="218940" cy="8024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708594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951861" y="3890368"/>
              <a:ext cx="218940" cy="82248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681662" y="3927680"/>
              <a:ext cx="218940" cy="44935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6942303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243432" y="40858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3073186" y="41652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05" name="rc205"/>
            <p:cNvSpPr/>
            <p:nvPr/>
          </p:nvSpPr>
          <p:spPr>
            <a:xfrm>
              <a:off x="4561092" y="40858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5265117" y="4165244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2243432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3031276" y="29176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09" name="rc209"/>
            <p:cNvSpPr/>
            <p:nvPr/>
          </p:nvSpPr>
          <p:spPr>
            <a:xfrm>
              <a:off x="4561092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5474667" y="29176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11" name="rc211"/>
            <p:cNvSpPr/>
            <p:nvPr/>
          </p:nvSpPr>
          <p:spPr>
            <a:xfrm>
              <a:off x="6942303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7855878" y="29176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13" name="rc213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15" name="rc215"/>
            <p:cNvSpPr/>
            <p:nvPr/>
          </p:nvSpPr>
          <p:spPr>
            <a:xfrm>
              <a:off x="456109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17" name="rc217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19" name="pl219"/>
            <p:cNvSpPr/>
            <p:nvPr/>
          </p:nvSpPr>
          <p:spPr>
            <a:xfrm>
              <a:off x="2389392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632659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75926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19193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362460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5727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848994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092261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 rot="-2700000">
              <a:off x="2135086" y="54419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2700000">
              <a:off x="2235263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2700000">
              <a:off x="2550075" y="54715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2700000">
              <a:off x="2762285" y="54715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2700000">
              <a:off x="296506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2700000">
              <a:off x="3494510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2700000">
              <a:off x="3737777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2700000">
              <a:off x="369486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4707052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50319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193586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436853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680120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923387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166654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409921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 rot="-2700000">
              <a:off x="4452746" y="54419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4552923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4867735" y="54715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5079945" y="54715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528272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5812170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6055437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6012525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7088263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7331530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574797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818064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8061331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8304598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8547865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791132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2700000">
              <a:off x="6833957" y="41943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6934134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7248946" y="42239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7461156" y="42239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7663935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8193381" y="41350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8436648" y="41350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8393736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817518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6693206" y="24332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6693206" y="21831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6693206" y="19331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6907509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6907509" y="24749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6907509" y="22248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907509" y="1974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6817518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693206" y="37303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631051" y="35297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631051" y="332910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631051" y="312850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6907509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6907509" y="3772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6907509" y="3571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6907509" y="337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6907509" y="3170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4436307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4311995" y="24279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4311995" y="21726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4311995" y="19173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4526298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526298" y="2469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526298" y="2214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526298" y="1959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4436307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4311995" y="36054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4311995" y="3280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4526298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26298" y="3647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526298" y="3321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9"/>
            <p:cNvSpPr/>
            <p:nvPr/>
          </p:nvSpPr>
          <p:spPr>
            <a:xfrm>
              <a:off x="4436307" y="51785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4374151" y="48877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4311995" y="45970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4311995" y="4306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4526298" y="5220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526298" y="4929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526298" y="4638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526298" y="434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>
              <a:off x="2118646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1994335" y="24256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1994335" y="21679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1994335" y="19102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2208637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208637" y="246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08637" y="2209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208637" y="1951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2118646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1994335" y="373640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1932180" y="354188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1932180" y="334736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1932180" y="315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2208637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208637" y="3778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208637" y="3583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208637" y="3389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08637" y="319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2118646" y="51785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1994335" y="49952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1994335" y="48120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994335" y="462874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994335" y="44455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2208637" y="5220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208637" y="5036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208637" y="4853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208637" y="467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208637" y="4487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2021-01-04T07:26:18Z</dcterms:modified>
</cp:coreProperties>
</file>