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43432" y="180917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43432" y="272142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43432" y="239093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43432" y="206043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43432" y="28866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43432" y="255618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43432" y="22256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43432" y="189518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840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03351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8301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953251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314674" y="2154626"/>
              <a:ext cx="427454" cy="732052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789624" y="1860482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64574" y="2723082"/>
              <a:ext cx="427454" cy="16359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39523" y="2885026"/>
              <a:ext cx="427454" cy="1652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43432" y="180917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43432" y="322613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243432" y="412755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243432" y="377539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43432" y="342323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43432" y="430363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43432" y="39514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3432" y="359931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3432" y="324715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2840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03351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478301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53251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314674" y="3585231"/>
              <a:ext cx="427454" cy="718407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789624" y="3277443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264574" y="4009937"/>
              <a:ext cx="427454" cy="293701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739523" y="4222642"/>
              <a:ext cx="427454" cy="8099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243432" y="322613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243432" y="4643094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43432" y="553702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43432" y="516986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43432" y="480271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43432" y="572059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43432" y="535344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243432" y="498629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528402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03351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478301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953251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314674" y="5232284"/>
              <a:ext cx="427454" cy="488315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789624" y="4694403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264574" y="5254313"/>
              <a:ext cx="427454" cy="46628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39523" y="5577409"/>
              <a:ext cx="427454" cy="14319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243432" y="4643094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24643" y="180917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624643" y="268887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624643" y="229327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624643" y="189766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624643" y="28866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24643" y="249107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624643" y="209547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09613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84563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85951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3446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695885" y="2520349"/>
              <a:ext cx="427454" cy="366329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170835" y="1860482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645785" y="2692833"/>
              <a:ext cx="427454" cy="19384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120735" y="2882722"/>
              <a:ext cx="427454" cy="395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624643" y="180917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624643" y="322613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624643" y="416421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624643" y="388535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624643" y="360649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624643" y="332763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624643" y="430363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624643" y="402478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24643" y="374592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624643" y="346706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909613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84563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5951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33446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695885" y="3970404"/>
              <a:ext cx="427454" cy="333234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170835" y="3277443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645785" y="3899295"/>
              <a:ext cx="427454" cy="404343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120735" y="4199067"/>
              <a:ext cx="427454" cy="104571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624643" y="322613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624643" y="4643094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24643" y="558117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624643" y="53023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624643" y="5023455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624643" y="474459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624643" y="572059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624643" y="5441742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624643" y="5162884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624643" y="4884027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909613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384563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59512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334462" y="4643094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695885" y="4694403"/>
              <a:ext cx="427454" cy="1026195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170835" y="5129421"/>
              <a:ext cx="427454" cy="591178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645785" y="5687136"/>
              <a:ext cx="427454" cy="3346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120735" y="5698291"/>
              <a:ext cx="427454" cy="22308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624643" y="4643094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42303" y="180917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942303" y="274694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942303" y="2467481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942303" y="2188016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6942303" y="1908550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6942303" y="288667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6942303" y="260721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942303" y="2327748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942303" y="2048283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227273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702223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17717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652122" y="180917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013546" y="2245026"/>
              <a:ext cx="427454" cy="641651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488495" y="1860482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963445" y="2674285"/>
              <a:ext cx="427454" cy="212393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438395" y="2884443"/>
              <a:ext cx="427454" cy="2235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942303" y="180917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942303" y="3226133"/>
              <a:ext cx="1994788" cy="1128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942303" y="416765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942303" y="389569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942303" y="362373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942303" y="335177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942303" y="430363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942303" y="403167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942303" y="375971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942303" y="3487759"/>
              <a:ext cx="1994788" cy="0"/>
            </a:xfrm>
            <a:custGeom>
              <a:avLst/>
              <a:pathLst>
                <a:path w="1994788" h="0">
                  <a:moveTo>
                    <a:pt x="0" y="0"/>
                  </a:moveTo>
                  <a:lnTo>
                    <a:pt x="1994788" y="0"/>
                  </a:lnTo>
                  <a:lnTo>
                    <a:pt x="19947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227273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702223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817717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8652122" y="3226133"/>
              <a:ext cx="0" cy="1128815"/>
            </a:xfrm>
            <a:custGeom>
              <a:avLst/>
              <a:pathLst>
                <a:path w="0" h="1128815">
                  <a:moveTo>
                    <a:pt x="0" y="1128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7013546" y="3480506"/>
              <a:ext cx="427454" cy="823132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488495" y="3277443"/>
              <a:ext cx="427454" cy="102619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963445" y="3858531"/>
              <a:ext cx="427454" cy="44510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8438395" y="4235649"/>
              <a:ext cx="427454" cy="6799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6942303" y="3226133"/>
              <a:ext cx="1994788" cy="112881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2243432" y="4424538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073186" y="4503966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4624643" y="4424538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5328667" y="4503966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147" name="rc147"/>
            <p:cNvSpPr/>
            <p:nvPr/>
          </p:nvSpPr>
          <p:spPr>
            <a:xfrm>
              <a:off x="2243432" y="300757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3031276" y="3087005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4624643" y="300757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5538217" y="308700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1" name="rc151"/>
            <p:cNvSpPr/>
            <p:nvPr/>
          </p:nvSpPr>
          <p:spPr>
            <a:xfrm>
              <a:off x="6942303" y="300757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7855878" y="308700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153" name="rc153"/>
            <p:cNvSpPr/>
            <p:nvPr/>
          </p:nvSpPr>
          <p:spPr>
            <a:xfrm>
              <a:off x="2243432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3157006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4624643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5286757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6942303" y="1590617"/>
              <a:ext cx="1994788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7855878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59" name="pl159"/>
            <p:cNvSpPr/>
            <p:nvPr/>
          </p:nvSpPr>
          <p:spPr>
            <a:xfrm>
              <a:off x="2528402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003351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478301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953251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909613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384563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859512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334462" y="57719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227273" y="43549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702223" y="43549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8177172" y="43549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8652122" y="435494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6817518" y="28449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6693206" y="256552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6693206" y="22860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6693206" y="200659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75" name="pl175"/>
            <p:cNvSpPr/>
            <p:nvPr/>
          </p:nvSpPr>
          <p:spPr>
            <a:xfrm>
              <a:off x="6907509" y="288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6907509" y="26072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907509" y="232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907509" y="20482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6817518" y="42619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693206" y="398993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6693206" y="37180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6693206" y="34460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183" name="pl183"/>
            <p:cNvSpPr/>
            <p:nvPr/>
          </p:nvSpPr>
          <p:spPr>
            <a:xfrm>
              <a:off x="6907509" y="4303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907509" y="4031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6907509" y="3759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6907509" y="3487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4499857" y="28449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4375546" y="24493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4313391" y="205377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0" name="pl190"/>
            <p:cNvSpPr/>
            <p:nvPr/>
          </p:nvSpPr>
          <p:spPr>
            <a:xfrm>
              <a:off x="4589849" y="288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589849" y="2491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589849" y="20954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tx193"/>
            <p:cNvSpPr/>
            <p:nvPr/>
          </p:nvSpPr>
          <p:spPr>
            <a:xfrm>
              <a:off x="4499857" y="42619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375546" y="398309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375546" y="37042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375546" y="342537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97" name="pl197"/>
            <p:cNvSpPr/>
            <p:nvPr/>
          </p:nvSpPr>
          <p:spPr>
            <a:xfrm>
              <a:off x="4589849" y="4303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4589849" y="40247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589849" y="3745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589849" y="3467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4499857" y="56789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4437702" y="54000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437702" y="512119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437702" y="484369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05" name="pl205"/>
            <p:cNvSpPr/>
            <p:nvPr/>
          </p:nvSpPr>
          <p:spPr>
            <a:xfrm>
              <a:off x="4589849" y="57205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589849" y="5441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589849" y="5162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589849" y="4884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118646" y="28449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994335" y="25144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994335" y="218399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994335" y="18534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2208637" y="2886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208637" y="2556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208637" y="2225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208637" y="18951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2118646" y="426194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994335" y="39097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32180" y="355762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1932180" y="320546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221" name="pl221"/>
            <p:cNvSpPr/>
            <p:nvPr/>
          </p:nvSpPr>
          <p:spPr>
            <a:xfrm>
              <a:off x="2208637" y="4303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2208637" y="39514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208637" y="35993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2208637" y="3247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2118646" y="56789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1994335" y="531175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1994335" y="494459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28" name="pl228"/>
            <p:cNvSpPr/>
            <p:nvPr/>
          </p:nvSpPr>
          <p:spPr>
            <a:xfrm>
              <a:off x="2208637" y="57205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208637" y="5353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2208637" y="49862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6981326" y="4449802"/>
              <a:ext cx="1635688" cy="12176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7050915" y="472001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7059915" y="4729018"/>
              <a:ext cx="201456" cy="201456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7050915" y="49394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7059915" y="4948474"/>
              <a:ext cx="201456" cy="201456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7050915" y="51589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7059915" y="5167930"/>
              <a:ext cx="201456" cy="20145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7050915" y="53783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7059915" y="5387386"/>
              <a:ext cx="201456" cy="201456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7339960" y="4799896"/>
              <a:ext cx="117347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特别有效，体感强烈，立竿见影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7339960" y="5019352"/>
              <a:ext cx="100583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有效，体感温和，感受满意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7339960" y="5238808"/>
              <a:ext cx="7543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效果一般，聊胜于无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7339960" y="5458264"/>
              <a:ext cx="92201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无效，感知不到身体变化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2021-01-04T07:25:59Z</dcterms:modified>
</cp:coreProperties>
</file>