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96753" y="3745862"/>
              <a:ext cx="1104656" cy="68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PSEUDOALTEROMONAS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79901" y="3592924"/>
              <a:ext cx="64246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FIBROBACTER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605970" y="3862893"/>
              <a:ext cx="915923" cy="94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5639615" y="3895214"/>
              <a:ext cx="834091" cy="85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433820" y="3579495"/>
              <a:ext cx="580336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HALOMONAS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3784372" y="3587319"/>
              <a:ext cx="1017964" cy="74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252877" y="3420220"/>
              <a:ext cx="766705" cy="762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424077" y="4061505"/>
              <a:ext cx="987528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PROPIONIBACTERIUM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5895353" y="3459314"/>
              <a:ext cx="726752" cy="68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OSCILLIBACTER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6146242" y="3814531"/>
              <a:ext cx="793901" cy="72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DESULFOVIBRIO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44886" y="4140171"/>
              <a:ext cx="674612" cy="67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TURICIBACTER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07921" y="3214179"/>
              <a:ext cx="8562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PHOTOBACTERIUM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934476" y="4251434"/>
              <a:ext cx="1231730" cy="1073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394772" y="3331586"/>
              <a:ext cx="700249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MEGASPHAERA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98322" y="4302730"/>
              <a:ext cx="753299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04159" y="3601494"/>
              <a:ext cx="723832" cy="68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RHODOBACTER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174037" y="3803749"/>
              <a:ext cx="922026" cy="690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PARABACTEROIDES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396744" y="3445769"/>
              <a:ext cx="803756" cy="686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FUSOBACTERIUM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4003" y="3124212"/>
              <a:ext cx="538424" cy="70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666395" y="3890548"/>
              <a:ext cx="658916" cy="6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CITROBACTER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640494" y="3676662"/>
              <a:ext cx="800982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CETOBACTERIUM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81404" y="3974733"/>
              <a:ext cx="46694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BILOPHILA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92896" y="4415364"/>
              <a:ext cx="827823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ALLOPREVOTELLA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154502" y="4307295"/>
              <a:ext cx="675106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GARDNERELLA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70682" y="4469486"/>
              <a:ext cx="506761" cy="65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RIKENELLA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692337" y="4045078"/>
              <a:ext cx="758439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ARTHROBACTER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43774" y="3497372"/>
              <a:ext cx="684291" cy="69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EUBACTERIUM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30660" y="3022882"/>
              <a:ext cx="666231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BDELLOVIBRIO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63673" y="4469661"/>
              <a:ext cx="754204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BUTYRICIMONAS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757635" y="3329474"/>
              <a:ext cx="477124" cy="69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ALISTIPES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59356" y="2736918"/>
              <a:ext cx="2549418" cy="20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41994" y="3251514"/>
              <a:ext cx="66253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ACTINOMYCES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41731" y="3151192"/>
              <a:ext cx="535473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CHLAMYDIA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192768" y="3836396"/>
              <a:ext cx="684638" cy="68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ALLOBACULUM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21321" y="4211505"/>
              <a:ext cx="633903" cy="68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SHEWANELLA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367413" y="3078423"/>
              <a:ext cx="818286" cy="71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ACINETOBACTER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715813" y="3711067"/>
              <a:ext cx="706540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ANAEROSTIPES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15686" y="4608072"/>
              <a:ext cx="617530" cy="68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VEILLONELLA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928109" y="4665494"/>
              <a:ext cx="81316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PSYCHROBACTER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15895" y="4426531"/>
              <a:ext cx="828925" cy="77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917744" y="4651943"/>
              <a:ext cx="8298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PARASUTTERELLA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38735" y="4330132"/>
              <a:ext cx="715255" cy="73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LACHNOSPIRA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404072" y="3330014"/>
              <a:ext cx="815342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CAMPYLOBACTER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2430" y="3832912"/>
              <a:ext cx="966408" cy="107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388359" y="4800614"/>
              <a:ext cx="1168912" cy="895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80933" y="2127801"/>
              <a:ext cx="5904049" cy="535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43591" y="3634020"/>
              <a:ext cx="7153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BURKHOLDERIA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60739" y="4492807"/>
              <a:ext cx="324668" cy="67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DOREA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92622" y="3146326"/>
              <a:ext cx="574512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ROSEBURIA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347904" y="2915814"/>
              <a:ext cx="871560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CHRISTENSENELLA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716227" y="4004585"/>
              <a:ext cx="719416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PREVOTELLA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2571871" y="3529447"/>
              <a:ext cx="66840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ODORIBACTER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2264398" y="3400229"/>
              <a:ext cx="1056458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2061811" y="3668078"/>
              <a:ext cx="1135770" cy="123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48085" y="2920572"/>
              <a:ext cx="447861" cy="74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924976" y="4860604"/>
              <a:ext cx="918504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CORYNEBACTERIUM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11305" y="4628333"/>
              <a:ext cx="861804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854800" y="4773345"/>
              <a:ext cx="1331247" cy="203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6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820122" y="4696571"/>
              <a:ext cx="451027" cy="984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66792" y="4168029"/>
              <a:ext cx="831803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BUTYRICICOCCUS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241958" y="2750175"/>
              <a:ext cx="747067" cy="69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COPROCOCCUS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453644" y="4490187"/>
              <a:ext cx="391863" cy="68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BLAUTIA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87189" y="4384856"/>
              <a:ext cx="835663" cy="737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RUMINOCOCCUS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35599" y="5021426"/>
              <a:ext cx="1233996" cy="100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46284" y="3149428"/>
              <a:ext cx="712849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EDWARDSIELLA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611360" y="2979234"/>
              <a:ext cx="645427" cy="67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MYCOPLASMA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050258" y="3633162"/>
              <a:ext cx="439010" cy="67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PROTEUS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843221" y="5057006"/>
              <a:ext cx="1087536" cy="116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2059920" y="3087838"/>
              <a:ext cx="839947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FLAVOBACTERIUM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858449" y="3852625"/>
              <a:ext cx="586467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SUTTERELLA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052472" y="2761674"/>
              <a:ext cx="853379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905019" y="4336011"/>
              <a:ext cx="66346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PLESIOMONAS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1979507" y="3237094"/>
              <a:ext cx="570661" cy="71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66418" y="4702796"/>
              <a:ext cx="717310" cy="81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818335" y="4005864"/>
              <a:ext cx="495069" cy="74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066958" y="4551607"/>
              <a:ext cx="885281" cy="855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10221" y="4894621"/>
              <a:ext cx="12822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PHASCOLARCTOBACTERIUM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57935" y="5047270"/>
              <a:ext cx="758484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STREPTOMYCES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302409" y="5239293"/>
              <a:ext cx="938911" cy="84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ENTEROBACTER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8345607" y="4048026"/>
              <a:ext cx="608383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ROMBOUTSIA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2021-01-04T07:19:41Z</dcterms:modified>
</cp:coreProperties>
</file>