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0744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66148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91552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3446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8850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4255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288939"/>
              <a:ext cx="650291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551510"/>
              <a:ext cx="63563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2814082"/>
              <a:ext cx="59506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076654"/>
              <a:ext cx="560129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339225"/>
              <a:ext cx="46207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601797"/>
              <a:ext cx="44630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3864369"/>
              <a:ext cx="42150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126940"/>
              <a:ext cx="39558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389512"/>
              <a:ext cx="394457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652084"/>
              <a:ext cx="39333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4914655"/>
              <a:ext cx="380933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177227"/>
              <a:ext cx="362900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439799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702370"/>
              <a:ext cx="35388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5964942"/>
              <a:ext cx="35050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227514"/>
              <a:ext cx="334725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490085"/>
              <a:ext cx="33359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6752657"/>
              <a:ext cx="31443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015229"/>
              <a:ext cx="289644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277800"/>
              <a:ext cx="28626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540372"/>
              <a:ext cx="277247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7802944"/>
              <a:ext cx="270485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065515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8328087"/>
              <a:ext cx="268231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59654" y="2087506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28539" y="2350077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198671" y="26153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24628" y="2875221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22566" y="313779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97597" y="3400364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401882" y="3662936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37128" y="3925507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804368" y="4188079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49674" y="44506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63939" y="4713222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766207" y="4975794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30606" y="5238366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3049" y="5500937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51164" y="5763509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65148" y="6026081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28544" y="6304172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274" y="6562033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25681" y="682931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7736" y="7091887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3925" y="7354459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53764" y="7617083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86142" y="7879655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63602" y="81422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063602" y="8404798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534465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78850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1042550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44123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695274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0949317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2021-01-04T07:19:58Z</dcterms:modified>
</cp:coreProperties>
</file>