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6952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3717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0481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7245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85334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2099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388636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034140"/>
              <a:ext cx="353528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223367"/>
              <a:ext cx="349993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412595"/>
              <a:ext cx="314640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601823"/>
              <a:ext cx="219187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2791051"/>
              <a:ext cx="215652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2980278"/>
              <a:ext cx="141411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169506"/>
              <a:ext cx="137876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358734"/>
              <a:ext cx="11666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547961"/>
              <a:ext cx="113129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3737189"/>
              <a:ext cx="102523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3926417"/>
              <a:ext cx="102523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115644"/>
              <a:ext cx="74241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304872"/>
              <a:ext cx="60099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494100"/>
              <a:ext cx="5656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4683328"/>
              <a:ext cx="530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4872555"/>
              <a:ext cx="530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061783"/>
              <a:ext cx="49494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5704" y="5251011"/>
              <a:ext cx="49494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5704" y="5440238"/>
              <a:ext cx="38888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8481939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00180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4828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90315" y="246879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35787" y="265802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00434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5802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2267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10553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7520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69142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河南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69142" y="398261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86319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云南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44907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9555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山西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7420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河北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74202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38849" y="511798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陕西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38849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2790" y="54964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海南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5334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62099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3886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791193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52775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954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2021-01-04T07:23:45Z</dcterms:modified>
</cp:coreProperties>
</file>