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60511" y="5708827"/>
              <a:ext cx="3429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百分比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1694148" y="3642360"/>
              <a:ext cx="2286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频次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2670228" y="5109133"/>
              <a:ext cx="5723466" cy="0"/>
            </a:xfrm>
            <a:custGeom>
              <a:avLst/>
              <a:pathLst>
                <a:path w="5723466" h="0">
                  <a:moveTo>
                    <a:pt x="0" y="0"/>
                  </a:moveTo>
                  <a:lnTo>
                    <a:pt x="5723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7022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1492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5961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0430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4900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9369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2627849" y="53269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73016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874857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019550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6424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266558" y="532691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441289" y="2530549"/>
              <a:ext cx="0" cy="2473461"/>
            </a:xfrm>
            <a:custGeom>
              <a:avLst/>
              <a:pathLst>
                <a:path w="0" h="2473461">
                  <a:moveTo>
                    <a:pt x="0" y="24734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49849" y="50040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49849" y="43856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49849" y="376728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49849" y="31489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49849" y="25305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 rot="-5400000">
              <a:off x="2123755" y="4948312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081376" y="43299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081376" y="37115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081376" y="30932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081376" y="247485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670228" y="4756665"/>
              <a:ext cx="572346" cy="24734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42574" y="4942175"/>
              <a:ext cx="572346" cy="618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14921" y="4942175"/>
              <a:ext cx="572346" cy="618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87268" y="5004011"/>
              <a:ext cx="572346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959614" y="3643607"/>
              <a:ext cx="572346" cy="136040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31961" y="4385646"/>
              <a:ext cx="572346" cy="61836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104308" y="4107381"/>
              <a:ext cx="572346" cy="8966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676654" y="2375958"/>
              <a:ext cx="572346" cy="262805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49001" y="3674525"/>
              <a:ext cx="572346" cy="132948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21348" y="4602074"/>
              <a:ext cx="572346" cy="40193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2021-01-04T07:24:10Z</dcterms:modified>
</cp:coreProperties>
</file>