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143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027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91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795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70153" y="5301568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70153" y="4739303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0153" y="417703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70153" y="3614772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70153" y="305250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0153" y="2490241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70153" y="1927976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70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7585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469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3353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237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70153" y="1674957"/>
              <a:ext cx="535974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70153" y="2237222"/>
              <a:ext cx="434834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70153" y="2799487"/>
              <a:ext cx="434834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70153" y="3361753"/>
              <a:ext cx="3659055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70153" y="3924018"/>
              <a:ext cx="308571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70153" y="4486283"/>
              <a:ext cx="263477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70153" y="5048549"/>
              <a:ext cx="70861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516806" y="187196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832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05412" y="243428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675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05412" y="2996547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675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16118" y="3558759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568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242780" y="4121025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479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37153" y="469886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409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73237" y="5262451"/>
              <a:ext cx="1205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183899" y="5271718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其他：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429519" y="4709453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过度价格战，无序价格竞争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14718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只有单一原料循证，缺乏产品的整体循证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094239" y="3584922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不提示安全性风险、使用禁忌等信息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29519" y="3022657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缺乏循证证据就去宣称功能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45699" y="2460391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菌株或成分作假，忽悠消费者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010419" y="1898126"/>
              <a:ext cx="14249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过度拔高益生菌的功能，宣称包治百病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3435359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35359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435359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35359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35359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435359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435359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4701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585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0469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3353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6237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439075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66532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95372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24212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53052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2021-01-04T07:24:15Z</dcterms:modified>
</cp:coreProperties>
</file>