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653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57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4622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70153" y="534271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484901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35531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386162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367924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287422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238053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1886835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605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65101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2414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70153" y="1664671"/>
              <a:ext cx="535974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2158368"/>
              <a:ext cx="405559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2652064"/>
              <a:ext cx="334785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3145760"/>
              <a:ext cx="23220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3639457"/>
              <a:ext cx="23220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4133153"/>
              <a:ext cx="18210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4626850"/>
              <a:ext cx="17494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5120546"/>
              <a:ext cx="167790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56982" y="183087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252831" y="232457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545090" y="2819591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421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8422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84225" y="382118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83240" y="4314877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11671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40101" y="5303593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211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94239" y="531286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舒缓过敏（如疏痒抗敏，缓解鼻炎）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094239" y="4819163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女性健康（如私处护理，乳腺抗炎）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94239" y="4325467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口腔保健（如控龋除臭，抑制溃疡）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94239" y="383177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治疗辅助（如辅助抗癌，干预肠炎）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94239" y="3338074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精神调节（如抵抗抑郁，降低自闭）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4437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快消类产品（如发酵酸奶，益生菌零食）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94239" y="2350681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改善代谢（如纤体减脂，增强耐力）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94239" y="1856985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肠胃健康（如肠胃调理，辅助抗幽）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3435359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35359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35359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35359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435359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435359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6058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5101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24143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734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55777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14820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2021-01-04T07:24:18Z</dcterms:modified>
</cp:coreProperties>
</file>