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739591" y="1973107"/>
              <a:ext cx="225932" cy="1808317"/>
            </a:xfrm>
            <a:custGeom>
              <a:avLst/>
              <a:pathLst>
                <a:path w="225932" h="1808317">
                  <a:moveTo>
                    <a:pt x="0" y="1808317"/>
                  </a:moveTo>
                  <a:lnTo>
                    <a:pt x="7790" y="1746450"/>
                  </a:lnTo>
                  <a:lnTo>
                    <a:pt x="15581" y="1684583"/>
                  </a:lnTo>
                  <a:lnTo>
                    <a:pt x="23372" y="1622715"/>
                  </a:lnTo>
                  <a:lnTo>
                    <a:pt x="31163" y="1560848"/>
                  </a:lnTo>
                  <a:lnTo>
                    <a:pt x="38953" y="1498981"/>
                  </a:lnTo>
                  <a:lnTo>
                    <a:pt x="46744" y="1437114"/>
                  </a:lnTo>
                  <a:lnTo>
                    <a:pt x="54535" y="1375247"/>
                  </a:lnTo>
                  <a:lnTo>
                    <a:pt x="62326" y="1313380"/>
                  </a:lnTo>
                  <a:lnTo>
                    <a:pt x="70116" y="1251512"/>
                  </a:lnTo>
                  <a:lnTo>
                    <a:pt x="77907" y="1189645"/>
                  </a:lnTo>
                  <a:lnTo>
                    <a:pt x="85698" y="1127778"/>
                  </a:lnTo>
                  <a:lnTo>
                    <a:pt x="93489" y="1065911"/>
                  </a:lnTo>
                  <a:lnTo>
                    <a:pt x="101280" y="1004044"/>
                  </a:lnTo>
                  <a:lnTo>
                    <a:pt x="109070" y="942177"/>
                  </a:lnTo>
                  <a:lnTo>
                    <a:pt x="116861" y="880309"/>
                  </a:lnTo>
                  <a:lnTo>
                    <a:pt x="124652" y="818442"/>
                  </a:lnTo>
                  <a:lnTo>
                    <a:pt x="132443" y="756575"/>
                  </a:lnTo>
                  <a:lnTo>
                    <a:pt x="140233" y="694708"/>
                  </a:lnTo>
                  <a:lnTo>
                    <a:pt x="148024" y="632841"/>
                  </a:lnTo>
                  <a:lnTo>
                    <a:pt x="155815" y="570974"/>
                  </a:lnTo>
                  <a:lnTo>
                    <a:pt x="163606" y="509106"/>
                  </a:lnTo>
                  <a:lnTo>
                    <a:pt x="171397" y="447239"/>
                  </a:lnTo>
                  <a:lnTo>
                    <a:pt x="179187" y="385372"/>
                  </a:lnTo>
                  <a:lnTo>
                    <a:pt x="186978" y="323505"/>
                  </a:lnTo>
                  <a:lnTo>
                    <a:pt x="194769" y="261638"/>
                  </a:lnTo>
                  <a:lnTo>
                    <a:pt x="202560" y="199771"/>
                  </a:lnTo>
                  <a:lnTo>
                    <a:pt x="210350" y="137903"/>
                  </a:lnTo>
                  <a:lnTo>
                    <a:pt x="218141" y="76036"/>
                  </a:lnTo>
                  <a:lnTo>
                    <a:pt x="225932" y="14169"/>
                  </a:lnTo>
                  <a:lnTo>
                    <a:pt x="150840" y="6302"/>
                  </a:lnTo>
                  <a:lnTo>
                    <a:pt x="75486" y="157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739591" y="1987277"/>
              <a:ext cx="1717588" cy="1794147"/>
            </a:xfrm>
            <a:custGeom>
              <a:avLst/>
              <a:pathLst>
                <a:path w="1717588" h="1794147">
                  <a:moveTo>
                    <a:pt x="0" y="1794147"/>
                  </a:moveTo>
                  <a:lnTo>
                    <a:pt x="59227" y="1774644"/>
                  </a:lnTo>
                  <a:lnTo>
                    <a:pt x="118454" y="1755140"/>
                  </a:lnTo>
                  <a:lnTo>
                    <a:pt x="177681" y="1735637"/>
                  </a:lnTo>
                  <a:lnTo>
                    <a:pt x="236908" y="1716134"/>
                  </a:lnTo>
                  <a:lnTo>
                    <a:pt x="296135" y="1696630"/>
                  </a:lnTo>
                  <a:lnTo>
                    <a:pt x="355363" y="1677127"/>
                  </a:lnTo>
                  <a:lnTo>
                    <a:pt x="414590" y="1657623"/>
                  </a:lnTo>
                  <a:lnTo>
                    <a:pt x="473817" y="1638120"/>
                  </a:lnTo>
                  <a:lnTo>
                    <a:pt x="533044" y="1618616"/>
                  </a:lnTo>
                  <a:lnTo>
                    <a:pt x="592271" y="1599113"/>
                  </a:lnTo>
                  <a:lnTo>
                    <a:pt x="651498" y="1579610"/>
                  </a:lnTo>
                  <a:lnTo>
                    <a:pt x="710726" y="1560106"/>
                  </a:lnTo>
                  <a:lnTo>
                    <a:pt x="769953" y="1540603"/>
                  </a:lnTo>
                  <a:lnTo>
                    <a:pt x="829180" y="1521099"/>
                  </a:lnTo>
                  <a:lnTo>
                    <a:pt x="888407" y="1501596"/>
                  </a:lnTo>
                  <a:lnTo>
                    <a:pt x="947634" y="1482092"/>
                  </a:lnTo>
                  <a:lnTo>
                    <a:pt x="1006861" y="1462589"/>
                  </a:lnTo>
                  <a:lnTo>
                    <a:pt x="1066089" y="1443085"/>
                  </a:lnTo>
                  <a:lnTo>
                    <a:pt x="1125316" y="1423582"/>
                  </a:lnTo>
                  <a:lnTo>
                    <a:pt x="1184543" y="1404079"/>
                  </a:lnTo>
                  <a:lnTo>
                    <a:pt x="1243770" y="1384575"/>
                  </a:lnTo>
                  <a:lnTo>
                    <a:pt x="1302997" y="1365072"/>
                  </a:lnTo>
                  <a:lnTo>
                    <a:pt x="1362225" y="1345568"/>
                  </a:lnTo>
                  <a:lnTo>
                    <a:pt x="1421452" y="1326065"/>
                  </a:lnTo>
                  <a:lnTo>
                    <a:pt x="1480679" y="1306561"/>
                  </a:lnTo>
                  <a:lnTo>
                    <a:pt x="1539906" y="1287058"/>
                  </a:lnTo>
                  <a:lnTo>
                    <a:pt x="1599133" y="1267554"/>
                  </a:lnTo>
                  <a:lnTo>
                    <a:pt x="1658360" y="1248051"/>
                  </a:lnTo>
                  <a:lnTo>
                    <a:pt x="1717588" y="1228548"/>
                  </a:lnTo>
                  <a:lnTo>
                    <a:pt x="1697266" y="1170209"/>
                  </a:lnTo>
                  <a:lnTo>
                    <a:pt x="1674963" y="1112599"/>
                  </a:lnTo>
                  <a:lnTo>
                    <a:pt x="1650706" y="1055785"/>
                  </a:lnTo>
                  <a:lnTo>
                    <a:pt x="1624522" y="999832"/>
                  </a:lnTo>
                  <a:lnTo>
                    <a:pt x="1596443" y="944806"/>
                  </a:lnTo>
                  <a:lnTo>
                    <a:pt x="1566500" y="890771"/>
                  </a:lnTo>
                  <a:lnTo>
                    <a:pt x="1534729" y="837791"/>
                  </a:lnTo>
                  <a:lnTo>
                    <a:pt x="1501166" y="785926"/>
                  </a:lnTo>
                  <a:lnTo>
                    <a:pt x="1465852" y="735239"/>
                  </a:lnTo>
                  <a:lnTo>
                    <a:pt x="1428827" y="685787"/>
                  </a:lnTo>
                  <a:lnTo>
                    <a:pt x="1390135" y="637629"/>
                  </a:lnTo>
                  <a:lnTo>
                    <a:pt x="1349820" y="590820"/>
                  </a:lnTo>
                  <a:lnTo>
                    <a:pt x="1307930" y="545416"/>
                  </a:lnTo>
                  <a:lnTo>
                    <a:pt x="1264513" y="501469"/>
                  </a:lnTo>
                  <a:lnTo>
                    <a:pt x="1219621" y="459031"/>
                  </a:lnTo>
                  <a:lnTo>
                    <a:pt x="1173305" y="418151"/>
                  </a:lnTo>
                  <a:lnTo>
                    <a:pt x="1125620" y="378877"/>
                  </a:lnTo>
                  <a:lnTo>
                    <a:pt x="1076621" y="341254"/>
                  </a:lnTo>
                  <a:lnTo>
                    <a:pt x="1026366" y="305328"/>
                  </a:lnTo>
                  <a:lnTo>
                    <a:pt x="974913" y="271138"/>
                  </a:lnTo>
                  <a:lnTo>
                    <a:pt x="922322" y="238727"/>
                  </a:lnTo>
                  <a:lnTo>
                    <a:pt x="868655" y="208130"/>
                  </a:lnTo>
                  <a:lnTo>
                    <a:pt x="813973" y="179385"/>
                  </a:lnTo>
                  <a:lnTo>
                    <a:pt x="758342" y="152524"/>
                  </a:lnTo>
                  <a:lnTo>
                    <a:pt x="701826" y="127579"/>
                  </a:lnTo>
                  <a:lnTo>
                    <a:pt x="644491" y="104579"/>
                  </a:lnTo>
                  <a:lnTo>
                    <a:pt x="586404" y="83550"/>
                  </a:lnTo>
                  <a:lnTo>
                    <a:pt x="527632" y="64519"/>
                  </a:lnTo>
                  <a:lnTo>
                    <a:pt x="468245" y="47505"/>
                  </a:lnTo>
                  <a:lnTo>
                    <a:pt x="408311" y="32530"/>
                  </a:lnTo>
                  <a:lnTo>
                    <a:pt x="347900" y="19612"/>
                  </a:lnTo>
                  <a:lnTo>
                    <a:pt x="287084" y="8764"/>
                  </a:lnTo>
                  <a:lnTo>
                    <a:pt x="225932" y="0"/>
                  </a:lnTo>
                  <a:lnTo>
                    <a:pt x="218141" y="61867"/>
                  </a:lnTo>
                  <a:lnTo>
                    <a:pt x="210350" y="123734"/>
                  </a:lnTo>
                  <a:lnTo>
                    <a:pt x="202560" y="185601"/>
                  </a:lnTo>
                  <a:lnTo>
                    <a:pt x="194769" y="247468"/>
                  </a:lnTo>
                  <a:lnTo>
                    <a:pt x="186978" y="309335"/>
                  </a:lnTo>
                  <a:lnTo>
                    <a:pt x="179187" y="371202"/>
                  </a:lnTo>
                  <a:lnTo>
                    <a:pt x="171397" y="433070"/>
                  </a:lnTo>
                  <a:lnTo>
                    <a:pt x="163606" y="494937"/>
                  </a:lnTo>
                  <a:lnTo>
                    <a:pt x="155815" y="556804"/>
                  </a:lnTo>
                  <a:lnTo>
                    <a:pt x="148024" y="618671"/>
                  </a:lnTo>
                  <a:lnTo>
                    <a:pt x="140233" y="680538"/>
                  </a:lnTo>
                  <a:lnTo>
                    <a:pt x="132443" y="742405"/>
                  </a:lnTo>
                  <a:lnTo>
                    <a:pt x="124652" y="804273"/>
                  </a:lnTo>
                  <a:lnTo>
                    <a:pt x="116861" y="866140"/>
                  </a:lnTo>
                  <a:lnTo>
                    <a:pt x="109070" y="928007"/>
                  </a:lnTo>
                  <a:lnTo>
                    <a:pt x="101280" y="989874"/>
                  </a:lnTo>
                  <a:lnTo>
                    <a:pt x="93489" y="1051741"/>
                  </a:lnTo>
                  <a:lnTo>
                    <a:pt x="85698" y="1113608"/>
                  </a:lnTo>
                  <a:lnTo>
                    <a:pt x="77907" y="1175476"/>
                  </a:lnTo>
                  <a:lnTo>
                    <a:pt x="70116" y="1237343"/>
                  </a:lnTo>
                  <a:lnTo>
                    <a:pt x="62326" y="1299210"/>
                  </a:lnTo>
                  <a:lnTo>
                    <a:pt x="54535" y="1361077"/>
                  </a:lnTo>
                  <a:lnTo>
                    <a:pt x="46744" y="1422944"/>
                  </a:lnTo>
                  <a:lnTo>
                    <a:pt x="38953" y="1484811"/>
                  </a:lnTo>
                  <a:lnTo>
                    <a:pt x="31163" y="1546679"/>
                  </a:lnTo>
                  <a:lnTo>
                    <a:pt x="23372" y="1608546"/>
                  </a:lnTo>
                  <a:lnTo>
                    <a:pt x="15581" y="1670413"/>
                  </a:lnTo>
                  <a:lnTo>
                    <a:pt x="7790" y="173228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931321" y="1973107"/>
              <a:ext cx="3616452" cy="3616444"/>
            </a:xfrm>
            <a:custGeom>
              <a:avLst/>
              <a:pathLst>
                <a:path w="3616452" h="3616444">
                  <a:moveTo>
                    <a:pt x="1808269" y="1808317"/>
                  </a:moveTo>
                  <a:lnTo>
                    <a:pt x="1808269" y="1745961"/>
                  </a:lnTo>
                  <a:lnTo>
                    <a:pt x="1808269" y="1683605"/>
                  </a:lnTo>
                  <a:lnTo>
                    <a:pt x="1808269" y="1621250"/>
                  </a:lnTo>
                  <a:lnTo>
                    <a:pt x="1808269" y="1558894"/>
                  </a:lnTo>
                  <a:lnTo>
                    <a:pt x="1808269" y="1496538"/>
                  </a:lnTo>
                  <a:lnTo>
                    <a:pt x="1808269" y="1434182"/>
                  </a:lnTo>
                  <a:lnTo>
                    <a:pt x="1808269" y="1371827"/>
                  </a:lnTo>
                  <a:lnTo>
                    <a:pt x="1808269" y="1309471"/>
                  </a:lnTo>
                  <a:lnTo>
                    <a:pt x="1808269" y="1247115"/>
                  </a:lnTo>
                  <a:lnTo>
                    <a:pt x="1808269" y="1184759"/>
                  </a:lnTo>
                  <a:lnTo>
                    <a:pt x="1808269" y="1122403"/>
                  </a:lnTo>
                  <a:lnTo>
                    <a:pt x="1808269" y="1060048"/>
                  </a:lnTo>
                  <a:lnTo>
                    <a:pt x="1808269" y="997692"/>
                  </a:lnTo>
                  <a:lnTo>
                    <a:pt x="1808269" y="935336"/>
                  </a:lnTo>
                  <a:lnTo>
                    <a:pt x="1808269" y="872980"/>
                  </a:lnTo>
                  <a:lnTo>
                    <a:pt x="1808269" y="810625"/>
                  </a:lnTo>
                  <a:lnTo>
                    <a:pt x="1808269" y="748269"/>
                  </a:lnTo>
                  <a:lnTo>
                    <a:pt x="1808269" y="685913"/>
                  </a:lnTo>
                  <a:lnTo>
                    <a:pt x="1808269" y="623557"/>
                  </a:lnTo>
                  <a:lnTo>
                    <a:pt x="1808269" y="561201"/>
                  </a:lnTo>
                  <a:lnTo>
                    <a:pt x="1808269" y="498846"/>
                  </a:lnTo>
                  <a:lnTo>
                    <a:pt x="1808269" y="436490"/>
                  </a:lnTo>
                  <a:lnTo>
                    <a:pt x="1808269" y="374134"/>
                  </a:lnTo>
                  <a:lnTo>
                    <a:pt x="1808269" y="311778"/>
                  </a:lnTo>
                  <a:lnTo>
                    <a:pt x="1808269" y="249423"/>
                  </a:lnTo>
                  <a:lnTo>
                    <a:pt x="1808269" y="187067"/>
                  </a:lnTo>
                  <a:lnTo>
                    <a:pt x="1808269" y="124711"/>
                  </a:lnTo>
                  <a:lnTo>
                    <a:pt x="1808269" y="62355"/>
                  </a:lnTo>
                  <a:lnTo>
                    <a:pt x="1808269" y="0"/>
                  </a:lnTo>
                  <a:lnTo>
                    <a:pt x="1746817" y="1044"/>
                  </a:lnTo>
                  <a:lnTo>
                    <a:pt x="1685435" y="4176"/>
                  </a:lnTo>
                  <a:lnTo>
                    <a:pt x="1624195" y="9393"/>
                  </a:lnTo>
                  <a:lnTo>
                    <a:pt x="1563168" y="16687"/>
                  </a:lnTo>
                  <a:lnTo>
                    <a:pt x="1502424" y="26051"/>
                  </a:lnTo>
                  <a:lnTo>
                    <a:pt x="1442033" y="37474"/>
                  </a:lnTo>
                  <a:lnTo>
                    <a:pt x="1382066" y="50943"/>
                  </a:lnTo>
                  <a:lnTo>
                    <a:pt x="1322590" y="66442"/>
                  </a:lnTo>
                  <a:lnTo>
                    <a:pt x="1263676" y="83953"/>
                  </a:lnTo>
                  <a:lnTo>
                    <a:pt x="1205391" y="103456"/>
                  </a:lnTo>
                  <a:lnTo>
                    <a:pt x="1147802" y="124929"/>
                  </a:lnTo>
                  <a:lnTo>
                    <a:pt x="1090977" y="148346"/>
                  </a:lnTo>
                  <a:lnTo>
                    <a:pt x="1034980" y="173681"/>
                  </a:lnTo>
                  <a:lnTo>
                    <a:pt x="979876" y="200904"/>
                  </a:lnTo>
                  <a:lnTo>
                    <a:pt x="925729" y="229984"/>
                  </a:lnTo>
                  <a:lnTo>
                    <a:pt x="872602" y="260887"/>
                  </a:lnTo>
                  <a:lnTo>
                    <a:pt x="820555" y="293578"/>
                  </a:lnTo>
                  <a:lnTo>
                    <a:pt x="769650" y="328019"/>
                  </a:lnTo>
                  <a:lnTo>
                    <a:pt x="719944" y="364170"/>
                  </a:lnTo>
                  <a:lnTo>
                    <a:pt x="671496" y="401989"/>
                  </a:lnTo>
                  <a:lnTo>
                    <a:pt x="624361" y="441432"/>
                  </a:lnTo>
                  <a:lnTo>
                    <a:pt x="578594" y="482455"/>
                  </a:lnTo>
                  <a:lnTo>
                    <a:pt x="534247" y="525009"/>
                  </a:lnTo>
                  <a:lnTo>
                    <a:pt x="491371" y="569046"/>
                  </a:lnTo>
                  <a:lnTo>
                    <a:pt x="450017" y="614515"/>
                  </a:lnTo>
                  <a:lnTo>
                    <a:pt x="410233" y="661362"/>
                  </a:lnTo>
                  <a:lnTo>
                    <a:pt x="372063" y="709535"/>
                  </a:lnTo>
                  <a:lnTo>
                    <a:pt x="335552" y="758976"/>
                  </a:lnTo>
                  <a:lnTo>
                    <a:pt x="300742" y="809630"/>
                  </a:lnTo>
                  <a:lnTo>
                    <a:pt x="267675" y="861438"/>
                  </a:lnTo>
                  <a:lnTo>
                    <a:pt x="236386" y="914339"/>
                  </a:lnTo>
                  <a:lnTo>
                    <a:pt x="206914" y="968274"/>
                  </a:lnTo>
                  <a:lnTo>
                    <a:pt x="179291" y="1023178"/>
                  </a:lnTo>
                  <a:lnTo>
                    <a:pt x="153551" y="1078990"/>
                  </a:lnTo>
                  <a:lnTo>
                    <a:pt x="129721" y="1135644"/>
                  </a:lnTo>
                  <a:lnTo>
                    <a:pt x="107831" y="1193075"/>
                  </a:lnTo>
                  <a:lnTo>
                    <a:pt x="87905" y="1251217"/>
                  </a:lnTo>
                  <a:lnTo>
                    <a:pt x="69967" y="1310003"/>
                  </a:lnTo>
                  <a:lnTo>
                    <a:pt x="54037" y="1369364"/>
                  </a:lnTo>
                  <a:lnTo>
                    <a:pt x="40133" y="1429232"/>
                  </a:lnTo>
                  <a:lnTo>
                    <a:pt x="28271" y="1489538"/>
                  </a:lnTo>
                  <a:lnTo>
                    <a:pt x="18466" y="1550213"/>
                  </a:lnTo>
                  <a:lnTo>
                    <a:pt x="10729" y="1611185"/>
                  </a:lnTo>
                  <a:lnTo>
                    <a:pt x="5068" y="1672386"/>
                  </a:lnTo>
                  <a:lnTo>
                    <a:pt x="1490" y="1733743"/>
                  </a:lnTo>
                  <a:lnTo>
                    <a:pt x="0" y="1795186"/>
                  </a:lnTo>
                  <a:lnTo>
                    <a:pt x="598" y="1856645"/>
                  </a:lnTo>
                  <a:lnTo>
                    <a:pt x="3284" y="1918048"/>
                  </a:lnTo>
                  <a:lnTo>
                    <a:pt x="8056" y="1979324"/>
                  </a:lnTo>
                  <a:lnTo>
                    <a:pt x="14907" y="2040402"/>
                  </a:lnTo>
                  <a:lnTo>
                    <a:pt x="23830" y="2101213"/>
                  </a:lnTo>
                  <a:lnTo>
                    <a:pt x="34814" y="2161685"/>
                  </a:lnTo>
                  <a:lnTo>
                    <a:pt x="47847" y="2221749"/>
                  </a:lnTo>
                  <a:lnTo>
                    <a:pt x="62914" y="2281335"/>
                  </a:lnTo>
                  <a:lnTo>
                    <a:pt x="79997" y="2340375"/>
                  </a:lnTo>
                  <a:lnTo>
                    <a:pt x="99076" y="2398800"/>
                  </a:lnTo>
                  <a:lnTo>
                    <a:pt x="120130" y="2456543"/>
                  </a:lnTo>
                  <a:lnTo>
                    <a:pt x="143134" y="2513537"/>
                  </a:lnTo>
                  <a:lnTo>
                    <a:pt x="168061" y="2569717"/>
                  </a:lnTo>
                  <a:lnTo>
                    <a:pt x="194884" y="2625017"/>
                  </a:lnTo>
                  <a:lnTo>
                    <a:pt x="223570" y="2679373"/>
                  </a:lnTo>
                  <a:lnTo>
                    <a:pt x="254086" y="2732723"/>
                  </a:lnTo>
                  <a:lnTo>
                    <a:pt x="286398" y="2785006"/>
                  </a:lnTo>
                  <a:lnTo>
                    <a:pt x="320469" y="2836160"/>
                  </a:lnTo>
                  <a:lnTo>
                    <a:pt x="356258" y="2886127"/>
                  </a:lnTo>
                  <a:lnTo>
                    <a:pt x="393724" y="2934848"/>
                  </a:lnTo>
                  <a:lnTo>
                    <a:pt x="432824" y="2982269"/>
                  </a:lnTo>
                  <a:lnTo>
                    <a:pt x="473513" y="3028333"/>
                  </a:lnTo>
                  <a:lnTo>
                    <a:pt x="515745" y="3072988"/>
                  </a:lnTo>
                  <a:lnTo>
                    <a:pt x="559469" y="3116182"/>
                  </a:lnTo>
                  <a:lnTo>
                    <a:pt x="604636" y="3157865"/>
                  </a:lnTo>
                  <a:lnTo>
                    <a:pt x="651193" y="3197989"/>
                  </a:lnTo>
                  <a:lnTo>
                    <a:pt x="699087" y="3236507"/>
                  </a:lnTo>
                  <a:lnTo>
                    <a:pt x="748263" y="3273376"/>
                  </a:lnTo>
                  <a:lnTo>
                    <a:pt x="798663" y="3308552"/>
                  </a:lnTo>
                  <a:lnTo>
                    <a:pt x="850229" y="3341996"/>
                  </a:lnTo>
                  <a:lnTo>
                    <a:pt x="902902" y="3373667"/>
                  </a:lnTo>
                  <a:lnTo>
                    <a:pt x="956620" y="3403530"/>
                  </a:lnTo>
                  <a:lnTo>
                    <a:pt x="1011323" y="3431551"/>
                  </a:lnTo>
                  <a:lnTo>
                    <a:pt x="1066946" y="3457696"/>
                  </a:lnTo>
                  <a:lnTo>
                    <a:pt x="1123426" y="3481936"/>
                  </a:lnTo>
                  <a:lnTo>
                    <a:pt x="1180697" y="3504243"/>
                  </a:lnTo>
                  <a:lnTo>
                    <a:pt x="1238692" y="3524590"/>
                  </a:lnTo>
                  <a:lnTo>
                    <a:pt x="1297346" y="3542955"/>
                  </a:lnTo>
                  <a:lnTo>
                    <a:pt x="1356590" y="3559316"/>
                  </a:lnTo>
                  <a:lnTo>
                    <a:pt x="1416356" y="3573654"/>
                  </a:lnTo>
                  <a:lnTo>
                    <a:pt x="1476574" y="3585953"/>
                  </a:lnTo>
                  <a:lnTo>
                    <a:pt x="1537176" y="3596198"/>
                  </a:lnTo>
                  <a:lnTo>
                    <a:pt x="1598090" y="3604378"/>
                  </a:lnTo>
                  <a:lnTo>
                    <a:pt x="1659248" y="3610484"/>
                  </a:lnTo>
                  <a:lnTo>
                    <a:pt x="1720578" y="3614507"/>
                  </a:lnTo>
                  <a:lnTo>
                    <a:pt x="1782009" y="3616444"/>
                  </a:lnTo>
                  <a:lnTo>
                    <a:pt x="1843470" y="3616292"/>
                  </a:lnTo>
                  <a:lnTo>
                    <a:pt x="1904891" y="3614051"/>
                  </a:lnTo>
                  <a:lnTo>
                    <a:pt x="1966200" y="3609725"/>
                  </a:lnTo>
                  <a:lnTo>
                    <a:pt x="2027327" y="3603317"/>
                  </a:lnTo>
                  <a:lnTo>
                    <a:pt x="2088200" y="3594836"/>
                  </a:lnTo>
                  <a:lnTo>
                    <a:pt x="2148750" y="3584291"/>
                  </a:lnTo>
                  <a:lnTo>
                    <a:pt x="2208907" y="3571695"/>
                  </a:lnTo>
                  <a:lnTo>
                    <a:pt x="2268601" y="3557061"/>
                  </a:lnTo>
                  <a:lnTo>
                    <a:pt x="2327764" y="3540407"/>
                  </a:lnTo>
                  <a:lnTo>
                    <a:pt x="2386326" y="3521753"/>
                  </a:lnTo>
                  <a:lnTo>
                    <a:pt x="2444220" y="3501119"/>
                  </a:lnTo>
                  <a:lnTo>
                    <a:pt x="2501380" y="3478529"/>
                  </a:lnTo>
                  <a:lnTo>
                    <a:pt x="2557739" y="3454010"/>
                  </a:lnTo>
                  <a:lnTo>
                    <a:pt x="2613232" y="3427590"/>
                  </a:lnTo>
                  <a:lnTo>
                    <a:pt x="2667796" y="3399300"/>
                  </a:lnTo>
                  <a:lnTo>
                    <a:pt x="2721366" y="3369171"/>
                  </a:lnTo>
                  <a:lnTo>
                    <a:pt x="2773882" y="3337240"/>
                  </a:lnTo>
                  <a:lnTo>
                    <a:pt x="2825282" y="3303542"/>
                  </a:lnTo>
                  <a:lnTo>
                    <a:pt x="2875507" y="3268117"/>
                  </a:lnTo>
                  <a:lnTo>
                    <a:pt x="2924500" y="3231005"/>
                  </a:lnTo>
                  <a:lnTo>
                    <a:pt x="2972203" y="3192250"/>
                  </a:lnTo>
                  <a:lnTo>
                    <a:pt x="3018561" y="3151896"/>
                  </a:lnTo>
                  <a:lnTo>
                    <a:pt x="3063521" y="3109991"/>
                  </a:lnTo>
                  <a:lnTo>
                    <a:pt x="3107032" y="3066581"/>
                  </a:lnTo>
                  <a:lnTo>
                    <a:pt x="3149041" y="3021718"/>
                  </a:lnTo>
                  <a:lnTo>
                    <a:pt x="3189502" y="2975453"/>
                  </a:lnTo>
                  <a:lnTo>
                    <a:pt x="3228368" y="2927840"/>
                  </a:lnTo>
                  <a:lnTo>
                    <a:pt x="3265593" y="2878934"/>
                  </a:lnTo>
                  <a:lnTo>
                    <a:pt x="3301134" y="2828791"/>
                  </a:lnTo>
                  <a:lnTo>
                    <a:pt x="3334951" y="2777469"/>
                  </a:lnTo>
                  <a:lnTo>
                    <a:pt x="3367004" y="2725027"/>
                  </a:lnTo>
                  <a:lnTo>
                    <a:pt x="3397257" y="2671527"/>
                  </a:lnTo>
                  <a:lnTo>
                    <a:pt x="3425674" y="2617029"/>
                  </a:lnTo>
                  <a:lnTo>
                    <a:pt x="3452222" y="2561597"/>
                  </a:lnTo>
                  <a:lnTo>
                    <a:pt x="3476872" y="2505295"/>
                  </a:lnTo>
                  <a:lnTo>
                    <a:pt x="3499593" y="2448188"/>
                  </a:lnTo>
                  <a:lnTo>
                    <a:pt x="3520362" y="2390341"/>
                  </a:lnTo>
                  <a:lnTo>
                    <a:pt x="3539152" y="2331822"/>
                  </a:lnTo>
                  <a:lnTo>
                    <a:pt x="3555942" y="2272699"/>
                  </a:lnTo>
                  <a:lnTo>
                    <a:pt x="3570714" y="2213039"/>
                  </a:lnTo>
                  <a:lnTo>
                    <a:pt x="3583450" y="2152911"/>
                  </a:lnTo>
                  <a:lnTo>
                    <a:pt x="3594135" y="2092386"/>
                  </a:lnTo>
                  <a:lnTo>
                    <a:pt x="3602757" y="2031532"/>
                  </a:lnTo>
                  <a:lnTo>
                    <a:pt x="3609306" y="1970420"/>
                  </a:lnTo>
                  <a:lnTo>
                    <a:pt x="3613775" y="1909121"/>
                  </a:lnTo>
                  <a:lnTo>
                    <a:pt x="3616158" y="1847706"/>
                  </a:lnTo>
                  <a:lnTo>
                    <a:pt x="3616452" y="1786245"/>
                  </a:lnTo>
                  <a:lnTo>
                    <a:pt x="3614658" y="1724810"/>
                  </a:lnTo>
                  <a:lnTo>
                    <a:pt x="3610776" y="1663471"/>
                  </a:lnTo>
                  <a:lnTo>
                    <a:pt x="3604813" y="1602299"/>
                  </a:lnTo>
                  <a:lnTo>
                    <a:pt x="3596774" y="1541366"/>
                  </a:lnTo>
                  <a:lnTo>
                    <a:pt x="3586669" y="1480740"/>
                  </a:lnTo>
                  <a:lnTo>
                    <a:pt x="3574510" y="1420494"/>
                  </a:lnTo>
                  <a:lnTo>
                    <a:pt x="3560310" y="1360695"/>
                  </a:lnTo>
                  <a:lnTo>
                    <a:pt x="3544086" y="1301413"/>
                  </a:lnTo>
                  <a:lnTo>
                    <a:pt x="3525857" y="1242717"/>
                  </a:lnTo>
                  <a:lnTo>
                    <a:pt x="3466630" y="1262221"/>
                  </a:lnTo>
                  <a:lnTo>
                    <a:pt x="3407403" y="1281724"/>
                  </a:lnTo>
                  <a:lnTo>
                    <a:pt x="3348176" y="1301228"/>
                  </a:lnTo>
                  <a:lnTo>
                    <a:pt x="3288949" y="1320731"/>
                  </a:lnTo>
                  <a:lnTo>
                    <a:pt x="3229721" y="1340234"/>
                  </a:lnTo>
                  <a:lnTo>
                    <a:pt x="3170494" y="1359738"/>
                  </a:lnTo>
                  <a:lnTo>
                    <a:pt x="3111267" y="1379241"/>
                  </a:lnTo>
                  <a:lnTo>
                    <a:pt x="3052040" y="1398745"/>
                  </a:lnTo>
                  <a:lnTo>
                    <a:pt x="2992813" y="1418248"/>
                  </a:lnTo>
                  <a:lnTo>
                    <a:pt x="2933586" y="1437752"/>
                  </a:lnTo>
                  <a:lnTo>
                    <a:pt x="2874358" y="1457255"/>
                  </a:lnTo>
                  <a:lnTo>
                    <a:pt x="2815131" y="1476758"/>
                  </a:lnTo>
                  <a:lnTo>
                    <a:pt x="2755904" y="1496262"/>
                  </a:lnTo>
                  <a:lnTo>
                    <a:pt x="2696677" y="1515765"/>
                  </a:lnTo>
                  <a:lnTo>
                    <a:pt x="2637450" y="1535269"/>
                  </a:lnTo>
                  <a:lnTo>
                    <a:pt x="2578223" y="1554772"/>
                  </a:lnTo>
                  <a:lnTo>
                    <a:pt x="2518995" y="1574276"/>
                  </a:lnTo>
                  <a:lnTo>
                    <a:pt x="2459768" y="1593779"/>
                  </a:lnTo>
                  <a:lnTo>
                    <a:pt x="2400541" y="1613283"/>
                  </a:lnTo>
                  <a:lnTo>
                    <a:pt x="2341314" y="1632786"/>
                  </a:lnTo>
                  <a:lnTo>
                    <a:pt x="2282087" y="1652289"/>
                  </a:lnTo>
                  <a:lnTo>
                    <a:pt x="2222860" y="1671793"/>
                  </a:lnTo>
                  <a:lnTo>
                    <a:pt x="2163632" y="1691296"/>
                  </a:lnTo>
                  <a:lnTo>
                    <a:pt x="2104405" y="1710800"/>
                  </a:lnTo>
                  <a:lnTo>
                    <a:pt x="2045178" y="1730303"/>
                  </a:lnTo>
                  <a:lnTo>
                    <a:pt x="1985951" y="1749807"/>
                  </a:lnTo>
                  <a:lnTo>
                    <a:pt x="1926724" y="1769310"/>
                  </a:lnTo>
                  <a:lnTo>
                    <a:pt x="1867496" y="17888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701291" y="281777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119047" y="30222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014228" y="44526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699048" y="2814415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116804" y="30188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011985" y="44493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695691" y="281217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113447" y="30166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008629" y="44470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691732" y="2811384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109488" y="30158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004669" y="44463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687773" y="281217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105529" y="30166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000710" y="44470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684416" y="2814415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102172" y="30188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997353" y="44493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682173" y="281777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099929" y="30222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995110" y="44526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681385" y="282173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099142" y="30261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994323" y="44566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682173" y="282569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099929" y="30301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995110" y="44606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84416" y="2829047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102172" y="30335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997353" y="44639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687773" y="283129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105529" y="30357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00710" y="44662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691732" y="2832077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109488" y="30365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04669" y="44669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695691" y="283129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113447" y="30357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008629" y="44662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699048" y="2829047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116804" y="30335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011985" y="44639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701291" y="282569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119047" y="30301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014228" y="44606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702078" y="282173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119834" y="30261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015016" y="44566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691732" y="282173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109488" y="30261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004669" y="44566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080987" y="3561554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080987" y="3781010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080987" y="4000466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361032" y="3632432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可以不标注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361032" y="3851888"/>
              <a:ext cx="7543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可以只标示核心菌株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361032" y="4071344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应该标注全部菌株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2021-01-04T07:24:01Z</dcterms:modified>
</cp:coreProperties>
</file>