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544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4694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8845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2995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2619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6769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0920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148385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46563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327328" y="2259037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704" y="2469806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818486" y="2665055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2619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6769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0920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32962" y="287204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74465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5968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2021-01-04T07:22:31Z</dcterms:modified>
</cp:coreProperties>
</file>