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609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1117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16265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21352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08634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41372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01880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1668657"/>
              <a:ext cx="550629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094350"/>
              <a:ext cx="1165801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03547" y="2520044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2945738"/>
              <a:ext cx="159339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4135181" y="2229900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578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00353" y="2655647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1136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807475" y="1819726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273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16185" y="3096860"/>
              <a:ext cx="1205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79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690662" y="3097300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不甚了解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187742" y="2548177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有限了解，限于在学术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06351" y="268175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会议或相关媒体上偶尔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876911" y="2802457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涉及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187742" y="212521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非常了解，长期跟踪该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206351" y="2256063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领域的研究论文和重大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76911" y="2376764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进展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187742" y="175986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充分了解，自己和团队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457811" y="1890719"/>
              <a:ext cx="7109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就在做相关研究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808634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413721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18808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715401" y="3453600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320488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925575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2021-01-04T07:22:34Z</dcterms:modified>
</cp:coreProperties>
</file>