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781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358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39349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1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56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3146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723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3029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997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2634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4871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9543" y="2498760"/>
              <a:ext cx="951729" cy="0"/>
            </a:xfrm>
            <a:custGeom>
              <a:avLst/>
              <a:pathLst>
                <a:path w="951729" h="0">
                  <a:moveTo>
                    <a:pt x="0" y="0"/>
                  </a:moveTo>
                  <a:lnTo>
                    <a:pt x="9517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399930" y="2498760"/>
              <a:ext cx="679806" cy="0"/>
            </a:xfrm>
            <a:custGeom>
              <a:avLst/>
              <a:pathLst>
                <a:path w="679806" h="0">
                  <a:moveTo>
                    <a:pt x="67980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9736" y="2417810"/>
              <a:ext cx="679806" cy="161898"/>
            </a:xfrm>
            <a:custGeom>
              <a:avLst/>
              <a:pathLst>
                <a:path w="679806" h="161898">
                  <a:moveTo>
                    <a:pt x="679806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679806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1659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1569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31465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47233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53542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969310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785077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2021-01-04T07:23:28Z</dcterms:modified>
</cp:coreProperties>
</file>