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81807" y="4795212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81807" y="3475809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81807" y="2156406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32629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01162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67602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5089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81807" y="5454913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81807" y="4135510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181807" y="2816107"/>
              <a:ext cx="6755284" cy="0"/>
            </a:xfrm>
            <a:custGeom>
              <a:avLst/>
              <a:pathLst>
                <a:path w="6755284" h="0">
                  <a:moveTo>
                    <a:pt x="0" y="0"/>
                  </a:moveTo>
                  <a:lnTo>
                    <a:pt x="6755284" y="0"/>
                  </a:lnTo>
                  <a:lnTo>
                    <a:pt x="675528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488866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63730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838594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13458" y="1590617"/>
              <a:ext cx="0" cy="4048310"/>
            </a:xfrm>
            <a:custGeom>
              <a:avLst/>
              <a:pathLst>
                <a:path w="0" h="4048310">
                  <a:moveTo>
                    <a:pt x="0" y="404831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2488866" y="1774631"/>
              <a:ext cx="6141167" cy="3680282"/>
            </a:xfrm>
            <a:custGeom>
              <a:avLst/>
              <a:pathLst>
                <a:path w="6141167" h="3680282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  <a:lnTo>
                    <a:pt x="6141167" y="3680282"/>
                  </a:lnTo>
                  <a:lnTo>
                    <a:pt x="6129149" y="3680282"/>
                  </a:lnTo>
                  <a:lnTo>
                    <a:pt x="6117131" y="3680282"/>
                  </a:lnTo>
                  <a:lnTo>
                    <a:pt x="6105113" y="3680282"/>
                  </a:lnTo>
                  <a:lnTo>
                    <a:pt x="6093095" y="3680282"/>
                  </a:lnTo>
                  <a:lnTo>
                    <a:pt x="6081078" y="3680282"/>
                  </a:lnTo>
                  <a:lnTo>
                    <a:pt x="6069060" y="3680282"/>
                  </a:lnTo>
                  <a:lnTo>
                    <a:pt x="6057042" y="3680282"/>
                  </a:lnTo>
                  <a:lnTo>
                    <a:pt x="6045024" y="3680282"/>
                  </a:lnTo>
                  <a:lnTo>
                    <a:pt x="6033006" y="3680282"/>
                  </a:lnTo>
                  <a:lnTo>
                    <a:pt x="6020988" y="3680282"/>
                  </a:lnTo>
                  <a:lnTo>
                    <a:pt x="6008970" y="3680282"/>
                  </a:lnTo>
                  <a:lnTo>
                    <a:pt x="5996952" y="3680282"/>
                  </a:lnTo>
                  <a:lnTo>
                    <a:pt x="5984934" y="3680282"/>
                  </a:lnTo>
                  <a:lnTo>
                    <a:pt x="5972916" y="3680282"/>
                  </a:lnTo>
                  <a:lnTo>
                    <a:pt x="5960898" y="3680282"/>
                  </a:lnTo>
                  <a:lnTo>
                    <a:pt x="5948880" y="3680282"/>
                  </a:lnTo>
                  <a:lnTo>
                    <a:pt x="5936862" y="3680282"/>
                  </a:lnTo>
                  <a:lnTo>
                    <a:pt x="5924844" y="3680282"/>
                  </a:lnTo>
                  <a:lnTo>
                    <a:pt x="5912826" y="3680282"/>
                  </a:lnTo>
                  <a:lnTo>
                    <a:pt x="5900808" y="3680282"/>
                  </a:lnTo>
                  <a:lnTo>
                    <a:pt x="5888790" y="3680282"/>
                  </a:lnTo>
                  <a:lnTo>
                    <a:pt x="5876773" y="3680282"/>
                  </a:lnTo>
                  <a:lnTo>
                    <a:pt x="5864755" y="3680282"/>
                  </a:lnTo>
                  <a:lnTo>
                    <a:pt x="5852737" y="3680282"/>
                  </a:lnTo>
                  <a:lnTo>
                    <a:pt x="5840719" y="3680282"/>
                  </a:lnTo>
                  <a:lnTo>
                    <a:pt x="5828701" y="3680282"/>
                  </a:lnTo>
                  <a:lnTo>
                    <a:pt x="5816683" y="3680282"/>
                  </a:lnTo>
                  <a:lnTo>
                    <a:pt x="5804665" y="3680282"/>
                  </a:lnTo>
                  <a:lnTo>
                    <a:pt x="5792647" y="3680282"/>
                  </a:lnTo>
                  <a:lnTo>
                    <a:pt x="5780629" y="3680282"/>
                  </a:lnTo>
                  <a:lnTo>
                    <a:pt x="5768611" y="3680282"/>
                  </a:lnTo>
                  <a:lnTo>
                    <a:pt x="5756593" y="3680282"/>
                  </a:lnTo>
                  <a:lnTo>
                    <a:pt x="5744575" y="3680282"/>
                  </a:lnTo>
                  <a:lnTo>
                    <a:pt x="5732557" y="3680282"/>
                  </a:lnTo>
                  <a:lnTo>
                    <a:pt x="5720539" y="3680282"/>
                  </a:lnTo>
                  <a:lnTo>
                    <a:pt x="5708521" y="3680282"/>
                  </a:lnTo>
                  <a:lnTo>
                    <a:pt x="5696503" y="3680282"/>
                  </a:lnTo>
                  <a:lnTo>
                    <a:pt x="5684486" y="3680282"/>
                  </a:lnTo>
                  <a:lnTo>
                    <a:pt x="5672468" y="3680282"/>
                  </a:lnTo>
                  <a:lnTo>
                    <a:pt x="5660450" y="3680282"/>
                  </a:lnTo>
                  <a:lnTo>
                    <a:pt x="5648432" y="3680282"/>
                  </a:lnTo>
                  <a:lnTo>
                    <a:pt x="5636414" y="3680282"/>
                  </a:lnTo>
                  <a:lnTo>
                    <a:pt x="5624396" y="3680282"/>
                  </a:lnTo>
                  <a:lnTo>
                    <a:pt x="5612378" y="3680282"/>
                  </a:lnTo>
                  <a:lnTo>
                    <a:pt x="5600360" y="3680282"/>
                  </a:lnTo>
                  <a:lnTo>
                    <a:pt x="5588342" y="3680282"/>
                  </a:lnTo>
                  <a:lnTo>
                    <a:pt x="5576324" y="3680282"/>
                  </a:lnTo>
                  <a:lnTo>
                    <a:pt x="5564306" y="3680282"/>
                  </a:lnTo>
                  <a:lnTo>
                    <a:pt x="5552288" y="3680282"/>
                  </a:lnTo>
                  <a:lnTo>
                    <a:pt x="5540270" y="3680282"/>
                  </a:lnTo>
                  <a:lnTo>
                    <a:pt x="5528252" y="3680282"/>
                  </a:lnTo>
                  <a:lnTo>
                    <a:pt x="5516234" y="3680282"/>
                  </a:lnTo>
                  <a:lnTo>
                    <a:pt x="5504216" y="3680282"/>
                  </a:lnTo>
                  <a:lnTo>
                    <a:pt x="5492198" y="3680282"/>
                  </a:lnTo>
                  <a:lnTo>
                    <a:pt x="5480181" y="3680282"/>
                  </a:lnTo>
                  <a:lnTo>
                    <a:pt x="5468163" y="3680282"/>
                  </a:lnTo>
                  <a:lnTo>
                    <a:pt x="5456145" y="3680282"/>
                  </a:lnTo>
                  <a:lnTo>
                    <a:pt x="5444127" y="3680282"/>
                  </a:lnTo>
                  <a:lnTo>
                    <a:pt x="5432109" y="3680282"/>
                  </a:lnTo>
                  <a:lnTo>
                    <a:pt x="5420091" y="3680282"/>
                  </a:lnTo>
                  <a:lnTo>
                    <a:pt x="5408073" y="3680282"/>
                  </a:lnTo>
                  <a:lnTo>
                    <a:pt x="5396055" y="3680282"/>
                  </a:lnTo>
                  <a:lnTo>
                    <a:pt x="5384037" y="3680282"/>
                  </a:lnTo>
                  <a:lnTo>
                    <a:pt x="5372019" y="3680282"/>
                  </a:lnTo>
                  <a:lnTo>
                    <a:pt x="5360001" y="3680282"/>
                  </a:lnTo>
                  <a:lnTo>
                    <a:pt x="5347983" y="3680282"/>
                  </a:lnTo>
                  <a:lnTo>
                    <a:pt x="5335965" y="3680282"/>
                  </a:lnTo>
                  <a:lnTo>
                    <a:pt x="5323947" y="3680282"/>
                  </a:lnTo>
                  <a:lnTo>
                    <a:pt x="5311929" y="3680282"/>
                  </a:lnTo>
                  <a:lnTo>
                    <a:pt x="5299911" y="3680282"/>
                  </a:lnTo>
                  <a:lnTo>
                    <a:pt x="5287893" y="3680282"/>
                  </a:lnTo>
                  <a:lnTo>
                    <a:pt x="5275876" y="3680282"/>
                  </a:lnTo>
                  <a:lnTo>
                    <a:pt x="5263858" y="3680282"/>
                  </a:lnTo>
                  <a:lnTo>
                    <a:pt x="5251840" y="3680282"/>
                  </a:lnTo>
                  <a:lnTo>
                    <a:pt x="5239822" y="3680282"/>
                  </a:lnTo>
                  <a:lnTo>
                    <a:pt x="5227804" y="3680282"/>
                  </a:lnTo>
                  <a:lnTo>
                    <a:pt x="5215786" y="3680282"/>
                  </a:lnTo>
                  <a:lnTo>
                    <a:pt x="5203768" y="3680282"/>
                  </a:lnTo>
                  <a:lnTo>
                    <a:pt x="5191750" y="3680282"/>
                  </a:lnTo>
                  <a:lnTo>
                    <a:pt x="5179732" y="3680282"/>
                  </a:lnTo>
                  <a:lnTo>
                    <a:pt x="5167714" y="3680282"/>
                  </a:lnTo>
                  <a:lnTo>
                    <a:pt x="5155696" y="3680282"/>
                  </a:lnTo>
                  <a:lnTo>
                    <a:pt x="5143678" y="3680282"/>
                  </a:lnTo>
                  <a:lnTo>
                    <a:pt x="5131660" y="3680282"/>
                  </a:lnTo>
                  <a:lnTo>
                    <a:pt x="5119642" y="3680282"/>
                  </a:lnTo>
                  <a:lnTo>
                    <a:pt x="5107624" y="3680282"/>
                  </a:lnTo>
                  <a:lnTo>
                    <a:pt x="5095606" y="3680282"/>
                  </a:lnTo>
                  <a:lnTo>
                    <a:pt x="5083588" y="3680282"/>
                  </a:lnTo>
                  <a:lnTo>
                    <a:pt x="5071571" y="3680282"/>
                  </a:lnTo>
                  <a:lnTo>
                    <a:pt x="5059553" y="3680282"/>
                  </a:lnTo>
                  <a:lnTo>
                    <a:pt x="5047535" y="3680282"/>
                  </a:lnTo>
                  <a:lnTo>
                    <a:pt x="5035517" y="3680282"/>
                  </a:lnTo>
                  <a:lnTo>
                    <a:pt x="5023499" y="3680282"/>
                  </a:lnTo>
                  <a:lnTo>
                    <a:pt x="5011481" y="3680282"/>
                  </a:lnTo>
                  <a:lnTo>
                    <a:pt x="4999463" y="3680282"/>
                  </a:lnTo>
                  <a:lnTo>
                    <a:pt x="4987445" y="3680282"/>
                  </a:lnTo>
                  <a:lnTo>
                    <a:pt x="4975427" y="3680282"/>
                  </a:lnTo>
                  <a:lnTo>
                    <a:pt x="4963409" y="3680282"/>
                  </a:lnTo>
                  <a:lnTo>
                    <a:pt x="4951391" y="3680282"/>
                  </a:lnTo>
                  <a:lnTo>
                    <a:pt x="4939373" y="3680282"/>
                  </a:lnTo>
                  <a:lnTo>
                    <a:pt x="4927355" y="3680282"/>
                  </a:lnTo>
                  <a:lnTo>
                    <a:pt x="4915337" y="3680282"/>
                  </a:lnTo>
                  <a:lnTo>
                    <a:pt x="4903319" y="3680282"/>
                  </a:lnTo>
                  <a:lnTo>
                    <a:pt x="4891301" y="3680282"/>
                  </a:lnTo>
                  <a:lnTo>
                    <a:pt x="4879283" y="3680282"/>
                  </a:lnTo>
                  <a:lnTo>
                    <a:pt x="4867266" y="3680282"/>
                  </a:lnTo>
                  <a:lnTo>
                    <a:pt x="4855248" y="3680282"/>
                  </a:lnTo>
                  <a:lnTo>
                    <a:pt x="4843230" y="3680282"/>
                  </a:lnTo>
                  <a:lnTo>
                    <a:pt x="4831212" y="3680282"/>
                  </a:lnTo>
                  <a:lnTo>
                    <a:pt x="4819194" y="3680282"/>
                  </a:lnTo>
                  <a:lnTo>
                    <a:pt x="4807176" y="3680282"/>
                  </a:lnTo>
                  <a:lnTo>
                    <a:pt x="4795158" y="3680282"/>
                  </a:lnTo>
                  <a:lnTo>
                    <a:pt x="4783140" y="3680282"/>
                  </a:lnTo>
                  <a:lnTo>
                    <a:pt x="4771122" y="3680282"/>
                  </a:lnTo>
                  <a:lnTo>
                    <a:pt x="4759104" y="3680282"/>
                  </a:lnTo>
                  <a:lnTo>
                    <a:pt x="4747086" y="3680282"/>
                  </a:lnTo>
                  <a:lnTo>
                    <a:pt x="4735068" y="3680282"/>
                  </a:lnTo>
                  <a:lnTo>
                    <a:pt x="4723050" y="3680282"/>
                  </a:lnTo>
                  <a:lnTo>
                    <a:pt x="4711032" y="3680282"/>
                  </a:lnTo>
                  <a:lnTo>
                    <a:pt x="4699014" y="3680282"/>
                  </a:lnTo>
                  <a:lnTo>
                    <a:pt x="4686996" y="3680282"/>
                  </a:lnTo>
                  <a:lnTo>
                    <a:pt x="4674978" y="3680282"/>
                  </a:lnTo>
                  <a:lnTo>
                    <a:pt x="4662961" y="3680282"/>
                  </a:lnTo>
                  <a:lnTo>
                    <a:pt x="4650943" y="3680282"/>
                  </a:lnTo>
                  <a:lnTo>
                    <a:pt x="4638925" y="3680282"/>
                  </a:lnTo>
                  <a:lnTo>
                    <a:pt x="4626907" y="3680282"/>
                  </a:lnTo>
                  <a:lnTo>
                    <a:pt x="4614889" y="3680282"/>
                  </a:lnTo>
                  <a:lnTo>
                    <a:pt x="4602871" y="3680282"/>
                  </a:lnTo>
                  <a:lnTo>
                    <a:pt x="4590853" y="3680282"/>
                  </a:lnTo>
                  <a:lnTo>
                    <a:pt x="4578835" y="3680282"/>
                  </a:lnTo>
                  <a:lnTo>
                    <a:pt x="4566817" y="3680282"/>
                  </a:lnTo>
                  <a:lnTo>
                    <a:pt x="4554799" y="3680282"/>
                  </a:lnTo>
                  <a:lnTo>
                    <a:pt x="4542781" y="3680282"/>
                  </a:lnTo>
                  <a:lnTo>
                    <a:pt x="4530763" y="3680282"/>
                  </a:lnTo>
                  <a:lnTo>
                    <a:pt x="4518745" y="3680282"/>
                  </a:lnTo>
                  <a:lnTo>
                    <a:pt x="4506727" y="3680282"/>
                  </a:lnTo>
                  <a:lnTo>
                    <a:pt x="4494709" y="3680282"/>
                  </a:lnTo>
                  <a:lnTo>
                    <a:pt x="4482691" y="3680282"/>
                  </a:lnTo>
                  <a:lnTo>
                    <a:pt x="4470673" y="3680282"/>
                  </a:lnTo>
                  <a:lnTo>
                    <a:pt x="4458656" y="3680282"/>
                  </a:lnTo>
                  <a:lnTo>
                    <a:pt x="4446638" y="3680282"/>
                  </a:lnTo>
                  <a:lnTo>
                    <a:pt x="4434620" y="3680282"/>
                  </a:lnTo>
                  <a:lnTo>
                    <a:pt x="4422602" y="3680282"/>
                  </a:lnTo>
                  <a:lnTo>
                    <a:pt x="4410584" y="3680282"/>
                  </a:lnTo>
                  <a:lnTo>
                    <a:pt x="4398566" y="3680282"/>
                  </a:lnTo>
                  <a:lnTo>
                    <a:pt x="4386548" y="3680282"/>
                  </a:lnTo>
                  <a:lnTo>
                    <a:pt x="4374530" y="3680282"/>
                  </a:lnTo>
                  <a:lnTo>
                    <a:pt x="4362512" y="3680282"/>
                  </a:lnTo>
                  <a:lnTo>
                    <a:pt x="4350494" y="3680282"/>
                  </a:lnTo>
                  <a:lnTo>
                    <a:pt x="4338476" y="3680282"/>
                  </a:lnTo>
                  <a:lnTo>
                    <a:pt x="4326458" y="3680282"/>
                  </a:lnTo>
                  <a:lnTo>
                    <a:pt x="4314440" y="3680282"/>
                  </a:lnTo>
                  <a:lnTo>
                    <a:pt x="4302422" y="3680282"/>
                  </a:lnTo>
                  <a:lnTo>
                    <a:pt x="4290404" y="3680282"/>
                  </a:lnTo>
                  <a:lnTo>
                    <a:pt x="4278386" y="3680282"/>
                  </a:lnTo>
                  <a:lnTo>
                    <a:pt x="4266368" y="3680282"/>
                  </a:lnTo>
                  <a:lnTo>
                    <a:pt x="4254351" y="3680282"/>
                  </a:lnTo>
                  <a:lnTo>
                    <a:pt x="4242333" y="3680282"/>
                  </a:lnTo>
                  <a:lnTo>
                    <a:pt x="4230315" y="3680282"/>
                  </a:lnTo>
                  <a:lnTo>
                    <a:pt x="4218297" y="3680282"/>
                  </a:lnTo>
                  <a:lnTo>
                    <a:pt x="4206279" y="3680282"/>
                  </a:lnTo>
                  <a:lnTo>
                    <a:pt x="4194261" y="3680282"/>
                  </a:lnTo>
                  <a:lnTo>
                    <a:pt x="4182243" y="3680282"/>
                  </a:lnTo>
                  <a:lnTo>
                    <a:pt x="4170225" y="3680282"/>
                  </a:lnTo>
                  <a:lnTo>
                    <a:pt x="4158207" y="3680282"/>
                  </a:lnTo>
                  <a:lnTo>
                    <a:pt x="4146189" y="3680282"/>
                  </a:lnTo>
                  <a:lnTo>
                    <a:pt x="4134171" y="3680282"/>
                  </a:lnTo>
                  <a:lnTo>
                    <a:pt x="4122153" y="3680282"/>
                  </a:lnTo>
                  <a:lnTo>
                    <a:pt x="4110135" y="3680282"/>
                  </a:lnTo>
                  <a:lnTo>
                    <a:pt x="4098117" y="3680282"/>
                  </a:lnTo>
                  <a:lnTo>
                    <a:pt x="4086099" y="3680282"/>
                  </a:lnTo>
                  <a:lnTo>
                    <a:pt x="4074081" y="3680282"/>
                  </a:lnTo>
                  <a:lnTo>
                    <a:pt x="4062063" y="3680282"/>
                  </a:lnTo>
                  <a:lnTo>
                    <a:pt x="4050046" y="3680282"/>
                  </a:lnTo>
                  <a:lnTo>
                    <a:pt x="4038028" y="3680282"/>
                  </a:lnTo>
                  <a:lnTo>
                    <a:pt x="4026010" y="3680282"/>
                  </a:lnTo>
                  <a:lnTo>
                    <a:pt x="4013992" y="3680282"/>
                  </a:lnTo>
                  <a:lnTo>
                    <a:pt x="4001974" y="3680282"/>
                  </a:lnTo>
                  <a:lnTo>
                    <a:pt x="3989956" y="3680282"/>
                  </a:lnTo>
                  <a:lnTo>
                    <a:pt x="3977938" y="3680282"/>
                  </a:lnTo>
                  <a:lnTo>
                    <a:pt x="3965920" y="3680282"/>
                  </a:lnTo>
                  <a:lnTo>
                    <a:pt x="3953902" y="3680282"/>
                  </a:lnTo>
                  <a:lnTo>
                    <a:pt x="3941884" y="3680282"/>
                  </a:lnTo>
                  <a:lnTo>
                    <a:pt x="3929866" y="3680282"/>
                  </a:lnTo>
                  <a:lnTo>
                    <a:pt x="3917848" y="3680282"/>
                  </a:lnTo>
                  <a:lnTo>
                    <a:pt x="3905830" y="3680282"/>
                  </a:lnTo>
                  <a:lnTo>
                    <a:pt x="3893812" y="3680282"/>
                  </a:lnTo>
                  <a:lnTo>
                    <a:pt x="3881794" y="3680282"/>
                  </a:lnTo>
                  <a:lnTo>
                    <a:pt x="3869776" y="3680282"/>
                  </a:lnTo>
                  <a:lnTo>
                    <a:pt x="3857759" y="3680282"/>
                  </a:lnTo>
                  <a:lnTo>
                    <a:pt x="3845741" y="3680282"/>
                  </a:lnTo>
                  <a:lnTo>
                    <a:pt x="3833723" y="3680282"/>
                  </a:lnTo>
                  <a:lnTo>
                    <a:pt x="3821705" y="3680282"/>
                  </a:lnTo>
                  <a:lnTo>
                    <a:pt x="3809687" y="3680282"/>
                  </a:lnTo>
                  <a:lnTo>
                    <a:pt x="3797669" y="3680282"/>
                  </a:lnTo>
                  <a:lnTo>
                    <a:pt x="3785651" y="3680282"/>
                  </a:lnTo>
                  <a:lnTo>
                    <a:pt x="3773633" y="3680282"/>
                  </a:lnTo>
                  <a:lnTo>
                    <a:pt x="3761615" y="3680282"/>
                  </a:lnTo>
                  <a:lnTo>
                    <a:pt x="3749597" y="3680282"/>
                  </a:lnTo>
                  <a:lnTo>
                    <a:pt x="3737579" y="3680282"/>
                  </a:lnTo>
                  <a:lnTo>
                    <a:pt x="3725561" y="3680282"/>
                  </a:lnTo>
                  <a:lnTo>
                    <a:pt x="3713543" y="3680282"/>
                  </a:lnTo>
                  <a:lnTo>
                    <a:pt x="3701525" y="3680282"/>
                  </a:lnTo>
                  <a:lnTo>
                    <a:pt x="3689507" y="3680282"/>
                  </a:lnTo>
                  <a:lnTo>
                    <a:pt x="3677489" y="3680282"/>
                  </a:lnTo>
                  <a:lnTo>
                    <a:pt x="3665471" y="3680282"/>
                  </a:lnTo>
                  <a:lnTo>
                    <a:pt x="3653454" y="3680282"/>
                  </a:lnTo>
                  <a:lnTo>
                    <a:pt x="3641436" y="3680282"/>
                  </a:lnTo>
                  <a:lnTo>
                    <a:pt x="3629418" y="3680282"/>
                  </a:lnTo>
                  <a:lnTo>
                    <a:pt x="3617400" y="3680282"/>
                  </a:lnTo>
                  <a:lnTo>
                    <a:pt x="3605382" y="3680282"/>
                  </a:lnTo>
                  <a:lnTo>
                    <a:pt x="3593364" y="3680282"/>
                  </a:lnTo>
                  <a:lnTo>
                    <a:pt x="3581346" y="3680282"/>
                  </a:lnTo>
                  <a:lnTo>
                    <a:pt x="3569328" y="3680282"/>
                  </a:lnTo>
                  <a:lnTo>
                    <a:pt x="3557310" y="3680282"/>
                  </a:lnTo>
                  <a:lnTo>
                    <a:pt x="3545292" y="3680282"/>
                  </a:lnTo>
                  <a:lnTo>
                    <a:pt x="3533274" y="3680282"/>
                  </a:lnTo>
                  <a:lnTo>
                    <a:pt x="3521256" y="3680282"/>
                  </a:lnTo>
                  <a:lnTo>
                    <a:pt x="3509238" y="3680282"/>
                  </a:lnTo>
                  <a:lnTo>
                    <a:pt x="3497220" y="3680282"/>
                  </a:lnTo>
                  <a:lnTo>
                    <a:pt x="3485202" y="3680282"/>
                  </a:lnTo>
                  <a:lnTo>
                    <a:pt x="3473184" y="3680282"/>
                  </a:lnTo>
                  <a:lnTo>
                    <a:pt x="3461166" y="3680282"/>
                  </a:lnTo>
                  <a:lnTo>
                    <a:pt x="3449149" y="3680282"/>
                  </a:lnTo>
                  <a:lnTo>
                    <a:pt x="3437131" y="3680282"/>
                  </a:lnTo>
                  <a:lnTo>
                    <a:pt x="3425113" y="3680282"/>
                  </a:lnTo>
                  <a:lnTo>
                    <a:pt x="3413095" y="3680282"/>
                  </a:lnTo>
                  <a:lnTo>
                    <a:pt x="3401077" y="3680282"/>
                  </a:lnTo>
                  <a:lnTo>
                    <a:pt x="3389059" y="3680282"/>
                  </a:lnTo>
                  <a:lnTo>
                    <a:pt x="3377041" y="3680282"/>
                  </a:lnTo>
                  <a:lnTo>
                    <a:pt x="3365023" y="3680282"/>
                  </a:lnTo>
                  <a:lnTo>
                    <a:pt x="3353005" y="3680282"/>
                  </a:lnTo>
                  <a:lnTo>
                    <a:pt x="3340987" y="3680282"/>
                  </a:lnTo>
                  <a:lnTo>
                    <a:pt x="3328969" y="3680282"/>
                  </a:lnTo>
                  <a:lnTo>
                    <a:pt x="3316951" y="3680282"/>
                  </a:lnTo>
                  <a:lnTo>
                    <a:pt x="3304933" y="3680282"/>
                  </a:lnTo>
                  <a:lnTo>
                    <a:pt x="3292915" y="3680282"/>
                  </a:lnTo>
                  <a:lnTo>
                    <a:pt x="3280897" y="3680282"/>
                  </a:lnTo>
                  <a:lnTo>
                    <a:pt x="3268879" y="3680282"/>
                  </a:lnTo>
                  <a:lnTo>
                    <a:pt x="3256861" y="3680282"/>
                  </a:lnTo>
                  <a:lnTo>
                    <a:pt x="3244844" y="3680282"/>
                  </a:lnTo>
                  <a:lnTo>
                    <a:pt x="3232826" y="3680282"/>
                  </a:lnTo>
                  <a:lnTo>
                    <a:pt x="3220808" y="3680282"/>
                  </a:lnTo>
                  <a:lnTo>
                    <a:pt x="3208790" y="3680282"/>
                  </a:lnTo>
                  <a:lnTo>
                    <a:pt x="3196772" y="3680282"/>
                  </a:lnTo>
                  <a:lnTo>
                    <a:pt x="3184754" y="3680282"/>
                  </a:lnTo>
                  <a:lnTo>
                    <a:pt x="3172736" y="3680282"/>
                  </a:lnTo>
                  <a:lnTo>
                    <a:pt x="3160718" y="3680282"/>
                  </a:lnTo>
                  <a:lnTo>
                    <a:pt x="3148700" y="3680282"/>
                  </a:lnTo>
                  <a:lnTo>
                    <a:pt x="3136682" y="3680282"/>
                  </a:lnTo>
                  <a:lnTo>
                    <a:pt x="3124664" y="3680282"/>
                  </a:lnTo>
                  <a:lnTo>
                    <a:pt x="3112646" y="3680282"/>
                  </a:lnTo>
                  <a:lnTo>
                    <a:pt x="3100628" y="3680282"/>
                  </a:lnTo>
                  <a:lnTo>
                    <a:pt x="3088610" y="3680282"/>
                  </a:lnTo>
                  <a:lnTo>
                    <a:pt x="3076592" y="3680282"/>
                  </a:lnTo>
                  <a:lnTo>
                    <a:pt x="3064574" y="3680282"/>
                  </a:lnTo>
                  <a:lnTo>
                    <a:pt x="3052556" y="3680282"/>
                  </a:lnTo>
                  <a:lnTo>
                    <a:pt x="3040539" y="3680282"/>
                  </a:lnTo>
                  <a:lnTo>
                    <a:pt x="3028521" y="3680282"/>
                  </a:lnTo>
                  <a:lnTo>
                    <a:pt x="3016503" y="3680282"/>
                  </a:lnTo>
                  <a:lnTo>
                    <a:pt x="3004485" y="3680282"/>
                  </a:lnTo>
                  <a:lnTo>
                    <a:pt x="2992467" y="3680282"/>
                  </a:lnTo>
                  <a:lnTo>
                    <a:pt x="2980449" y="3680282"/>
                  </a:lnTo>
                  <a:lnTo>
                    <a:pt x="2968431" y="3680282"/>
                  </a:lnTo>
                  <a:lnTo>
                    <a:pt x="2956413" y="3680282"/>
                  </a:lnTo>
                  <a:lnTo>
                    <a:pt x="2944395" y="3680282"/>
                  </a:lnTo>
                  <a:lnTo>
                    <a:pt x="2932377" y="3680282"/>
                  </a:lnTo>
                  <a:lnTo>
                    <a:pt x="2920359" y="3680282"/>
                  </a:lnTo>
                  <a:lnTo>
                    <a:pt x="2908341" y="3680282"/>
                  </a:lnTo>
                  <a:lnTo>
                    <a:pt x="2896323" y="3680282"/>
                  </a:lnTo>
                  <a:lnTo>
                    <a:pt x="2884305" y="3680282"/>
                  </a:lnTo>
                  <a:lnTo>
                    <a:pt x="2872287" y="3680282"/>
                  </a:lnTo>
                  <a:lnTo>
                    <a:pt x="2860269" y="3680282"/>
                  </a:lnTo>
                  <a:lnTo>
                    <a:pt x="2848251" y="3680282"/>
                  </a:lnTo>
                  <a:lnTo>
                    <a:pt x="2836234" y="3680282"/>
                  </a:lnTo>
                  <a:lnTo>
                    <a:pt x="2824216" y="3680282"/>
                  </a:lnTo>
                  <a:lnTo>
                    <a:pt x="2812198" y="3680282"/>
                  </a:lnTo>
                  <a:lnTo>
                    <a:pt x="2800180" y="3680282"/>
                  </a:lnTo>
                  <a:lnTo>
                    <a:pt x="2788162" y="3680282"/>
                  </a:lnTo>
                  <a:lnTo>
                    <a:pt x="2776144" y="3680282"/>
                  </a:lnTo>
                  <a:lnTo>
                    <a:pt x="2764126" y="3680282"/>
                  </a:lnTo>
                  <a:lnTo>
                    <a:pt x="2752108" y="3680282"/>
                  </a:lnTo>
                  <a:lnTo>
                    <a:pt x="2740090" y="3680282"/>
                  </a:lnTo>
                  <a:lnTo>
                    <a:pt x="2728072" y="3680282"/>
                  </a:lnTo>
                  <a:lnTo>
                    <a:pt x="2716054" y="3680282"/>
                  </a:lnTo>
                  <a:lnTo>
                    <a:pt x="2704036" y="3680282"/>
                  </a:lnTo>
                  <a:lnTo>
                    <a:pt x="2692018" y="3680282"/>
                  </a:lnTo>
                  <a:lnTo>
                    <a:pt x="2680000" y="3680282"/>
                  </a:lnTo>
                  <a:lnTo>
                    <a:pt x="2667982" y="3680282"/>
                  </a:lnTo>
                  <a:lnTo>
                    <a:pt x="2655964" y="3680282"/>
                  </a:lnTo>
                  <a:lnTo>
                    <a:pt x="2643946" y="3680282"/>
                  </a:lnTo>
                  <a:lnTo>
                    <a:pt x="2631929" y="3680282"/>
                  </a:lnTo>
                  <a:lnTo>
                    <a:pt x="2619911" y="3680282"/>
                  </a:lnTo>
                  <a:lnTo>
                    <a:pt x="2607893" y="3680282"/>
                  </a:lnTo>
                  <a:lnTo>
                    <a:pt x="2595875" y="3680282"/>
                  </a:lnTo>
                  <a:lnTo>
                    <a:pt x="2583857" y="3680282"/>
                  </a:lnTo>
                  <a:lnTo>
                    <a:pt x="2571839" y="3680282"/>
                  </a:lnTo>
                  <a:lnTo>
                    <a:pt x="2559821" y="3680282"/>
                  </a:lnTo>
                  <a:lnTo>
                    <a:pt x="2547803" y="3680282"/>
                  </a:lnTo>
                  <a:lnTo>
                    <a:pt x="2535785" y="3680282"/>
                  </a:lnTo>
                  <a:lnTo>
                    <a:pt x="2523767" y="3680282"/>
                  </a:lnTo>
                  <a:lnTo>
                    <a:pt x="2511749" y="3680282"/>
                  </a:lnTo>
                  <a:lnTo>
                    <a:pt x="2499731" y="3680282"/>
                  </a:lnTo>
                  <a:lnTo>
                    <a:pt x="2487713" y="3680282"/>
                  </a:lnTo>
                  <a:lnTo>
                    <a:pt x="2475695" y="3680282"/>
                  </a:lnTo>
                  <a:lnTo>
                    <a:pt x="2463677" y="3680282"/>
                  </a:lnTo>
                  <a:lnTo>
                    <a:pt x="2451659" y="3680282"/>
                  </a:lnTo>
                  <a:lnTo>
                    <a:pt x="2439641" y="3680282"/>
                  </a:lnTo>
                  <a:lnTo>
                    <a:pt x="2427624" y="3680282"/>
                  </a:lnTo>
                  <a:lnTo>
                    <a:pt x="2415606" y="3680282"/>
                  </a:lnTo>
                  <a:lnTo>
                    <a:pt x="2403588" y="3680282"/>
                  </a:lnTo>
                  <a:lnTo>
                    <a:pt x="2391570" y="3680282"/>
                  </a:lnTo>
                  <a:lnTo>
                    <a:pt x="2379552" y="3680282"/>
                  </a:lnTo>
                  <a:lnTo>
                    <a:pt x="2367534" y="3680282"/>
                  </a:lnTo>
                  <a:lnTo>
                    <a:pt x="2355516" y="3680282"/>
                  </a:lnTo>
                  <a:lnTo>
                    <a:pt x="2343498" y="3680282"/>
                  </a:lnTo>
                  <a:lnTo>
                    <a:pt x="2331480" y="3680282"/>
                  </a:lnTo>
                  <a:lnTo>
                    <a:pt x="2319462" y="3680282"/>
                  </a:lnTo>
                  <a:lnTo>
                    <a:pt x="2307444" y="3680282"/>
                  </a:lnTo>
                  <a:lnTo>
                    <a:pt x="2295426" y="3680282"/>
                  </a:lnTo>
                  <a:lnTo>
                    <a:pt x="2283408" y="3680282"/>
                  </a:lnTo>
                  <a:lnTo>
                    <a:pt x="2271390" y="3680282"/>
                  </a:lnTo>
                  <a:lnTo>
                    <a:pt x="2259372" y="3680282"/>
                  </a:lnTo>
                  <a:lnTo>
                    <a:pt x="2247354" y="3680282"/>
                  </a:lnTo>
                  <a:lnTo>
                    <a:pt x="2235336" y="3680282"/>
                  </a:lnTo>
                  <a:lnTo>
                    <a:pt x="2223319" y="3680282"/>
                  </a:lnTo>
                  <a:lnTo>
                    <a:pt x="2211301" y="3680282"/>
                  </a:lnTo>
                  <a:lnTo>
                    <a:pt x="2199283" y="3680282"/>
                  </a:lnTo>
                  <a:lnTo>
                    <a:pt x="2187265" y="3680282"/>
                  </a:lnTo>
                  <a:lnTo>
                    <a:pt x="2175247" y="3680282"/>
                  </a:lnTo>
                  <a:lnTo>
                    <a:pt x="2163229" y="3680282"/>
                  </a:lnTo>
                  <a:lnTo>
                    <a:pt x="2151211" y="3680282"/>
                  </a:lnTo>
                  <a:lnTo>
                    <a:pt x="2139193" y="3680282"/>
                  </a:lnTo>
                  <a:lnTo>
                    <a:pt x="2127175" y="3680282"/>
                  </a:lnTo>
                  <a:lnTo>
                    <a:pt x="2115157" y="3680282"/>
                  </a:lnTo>
                  <a:lnTo>
                    <a:pt x="2103139" y="3680282"/>
                  </a:lnTo>
                  <a:lnTo>
                    <a:pt x="2091121" y="3680282"/>
                  </a:lnTo>
                  <a:lnTo>
                    <a:pt x="2079103" y="3680282"/>
                  </a:lnTo>
                  <a:lnTo>
                    <a:pt x="2067085" y="3680282"/>
                  </a:lnTo>
                  <a:lnTo>
                    <a:pt x="2055067" y="3680282"/>
                  </a:lnTo>
                  <a:lnTo>
                    <a:pt x="2043049" y="3680282"/>
                  </a:lnTo>
                  <a:lnTo>
                    <a:pt x="2031031" y="3680282"/>
                  </a:lnTo>
                  <a:lnTo>
                    <a:pt x="2019014" y="3680282"/>
                  </a:lnTo>
                  <a:lnTo>
                    <a:pt x="2006996" y="3680282"/>
                  </a:lnTo>
                  <a:lnTo>
                    <a:pt x="1994978" y="3680282"/>
                  </a:lnTo>
                  <a:lnTo>
                    <a:pt x="1982960" y="3680282"/>
                  </a:lnTo>
                  <a:lnTo>
                    <a:pt x="1970942" y="3680282"/>
                  </a:lnTo>
                  <a:lnTo>
                    <a:pt x="1958924" y="3680282"/>
                  </a:lnTo>
                  <a:lnTo>
                    <a:pt x="1946906" y="3680282"/>
                  </a:lnTo>
                  <a:lnTo>
                    <a:pt x="1934888" y="3680282"/>
                  </a:lnTo>
                  <a:lnTo>
                    <a:pt x="1922870" y="3680282"/>
                  </a:lnTo>
                  <a:lnTo>
                    <a:pt x="1910852" y="3680282"/>
                  </a:lnTo>
                  <a:lnTo>
                    <a:pt x="1898834" y="3680282"/>
                  </a:lnTo>
                  <a:lnTo>
                    <a:pt x="1886816" y="3680282"/>
                  </a:lnTo>
                  <a:lnTo>
                    <a:pt x="1874798" y="3680282"/>
                  </a:lnTo>
                  <a:lnTo>
                    <a:pt x="1862780" y="3680282"/>
                  </a:lnTo>
                  <a:lnTo>
                    <a:pt x="1850762" y="3680282"/>
                  </a:lnTo>
                  <a:lnTo>
                    <a:pt x="1838744" y="3680282"/>
                  </a:lnTo>
                  <a:lnTo>
                    <a:pt x="1826727" y="3680282"/>
                  </a:lnTo>
                  <a:lnTo>
                    <a:pt x="1814709" y="3680282"/>
                  </a:lnTo>
                  <a:lnTo>
                    <a:pt x="1802691" y="3680282"/>
                  </a:lnTo>
                  <a:lnTo>
                    <a:pt x="1790673" y="3680282"/>
                  </a:lnTo>
                  <a:lnTo>
                    <a:pt x="1778655" y="3680282"/>
                  </a:lnTo>
                  <a:lnTo>
                    <a:pt x="1766637" y="3680282"/>
                  </a:lnTo>
                  <a:lnTo>
                    <a:pt x="1754619" y="3680282"/>
                  </a:lnTo>
                  <a:lnTo>
                    <a:pt x="1742601" y="3680282"/>
                  </a:lnTo>
                  <a:lnTo>
                    <a:pt x="1730583" y="3680282"/>
                  </a:lnTo>
                  <a:lnTo>
                    <a:pt x="1718565" y="3680282"/>
                  </a:lnTo>
                  <a:lnTo>
                    <a:pt x="1706547" y="3680282"/>
                  </a:lnTo>
                  <a:lnTo>
                    <a:pt x="1694529" y="3680282"/>
                  </a:lnTo>
                  <a:lnTo>
                    <a:pt x="1682511" y="3680282"/>
                  </a:lnTo>
                  <a:lnTo>
                    <a:pt x="1670493" y="3680282"/>
                  </a:lnTo>
                  <a:lnTo>
                    <a:pt x="1658475" y="3680282"/>
                  </a:lnTo>
                  <a:lnTo>
                    <a:pt x="1646457" y="3680282"/>
                  </a:lnTo>
                  <a:lnTo>
                    <a:pt x="1634439" y="3680282"/>
                  </a:lnTo>
                  <a:lnTo>
                    <a:pt x="1622422" y="3680282"/>
                  </a:lnTo>
                  <a:lnTo>
                    <a:pt x="1610404" y="3680282"/>
                  </a:lnTo>
                  <a:lnTo>
                    <a:pt x="1598386" y="3680282"/>
                  </a:lnTo>
                  <a:lnTo>
                    <a:pt x="1586368" y="3680282"/>
                  </a:lnTo>
                  <a:lnTo>
                    <a:pt x="1574350" y="3680282"/>
                  </a:lnTo>
                  <a:lnTo>
                    <a:pt x="1562332" y="3680282"/>
                  </a:lnTo>
                  <a:lnTo>
                    <a:pt x="1550314" y="3680282"/>
                  </a:lnTo>
                  <a:lnTo>
                    <a:pt x="1538296" y="3680282"/>
                  </a:lnTo>
                  <a:lnTo>
                    <a:pt x="1526278" y="3680282"/>
                  </a:lnTo>
                  <a:lnTo>
                    <a:pt x="1514260" y="3680282"/>
                  </a:lnTo>
                  <a:lnTo>
                    <a:pt x="1502242" y="3680282"/>
                  </a:lnTo>
                  <a:lnTo>
                    <a:pt x="1490224" y="3680282"/>
                  </a:lnTo>
                  <a:lnTo>
                    <a:pt x="1478206" y="3680282"/>
                  </a:lnTo>
                  <a:lnTo>
                    <a:pt x="1466188" y="3680282"/>
                  </a:lnTo>
                  <a:lnTo>
                    <a:pt x="1454170" y="3680282"/>
                  </a:lnTo>
                  <a:lnTo>
                    <a:pt x="1442152" y="3680282"/>
                  </a:lnTo>
                  <a:lnTo>
                    <a:pt x="1430134" y="3680282"/>
                  </a:lnTo>
                  <a:lnTo>
                    <a:pt x="1418117" y="3680282"/>
                  </a:lnTo>
                  <a:lnTo>
                    <a:pt x="1406099" y="3680282"/>
                  </a:lnTo>
                  <a:lnTo>
                    <a:pt x="1394081" y="3680282"/>
                  </a:lnTo>
                  <a:lnTo>
                    <a:pt x="1382063" y="3680282"/>
                  </a:lnTo>
                  <a:lnTo>
                    <a:pt x="1370045" y="3680282"/>
                  </a:lnTo>
                  <a:lnTo>
                    <a:pt x="1358027" y="3680282"/>
                  </a:lnTo>
                  <a:lnTo>
                    <a:pt x="1346009" y="3680282"/>
                  </a:lnTo>
                  <a:lnTo>
                    <a:pt x="1333991" y="3680282"/>
                  </a:lnTo>
                  <a:lnTo>
                    <a:pt x="1321973" y="3680282"/>
                  </a:lnTo>
                  <a:lnTo>
                    <a:pt x="1309955" y="3680282"/>
                  </a:lnTo>
                  <a:lnTo>
                    <a:pt x="1297937" y="3680282"/>
                  </a:lnTo>
                  <a:lnTo>
                    <a:pt x="1285919" y="3680282"/>
                  </a:lnTo>
                  <a:lnTo>
                    <a:pt x="1273901" y="3680282"/>
                  </a:lnTo>
                  <a:lnTo>
                    <a:pt x="1261883" y="3680282"/>
                  </a:lnTo>
                  <a:lnTo>
                    <a:pt x="1249865" y="3680282"/>
                  </a:lnTo>
                  <a:lnTo>
                    <a:pt x="1237847" y="3680282"/>
                  </a:lnTo>
                  <a:lnTo>
                    <a:pt x="1225829" y="3680282"/>
                  </a:lnTo>
                  <a:lnTo>
                    <a:pt x="1213812" y="3680282"/>
                  </a:lnTo>
                  <a:lnTo>
                    <a:pt x="1201794" y="3680282"/>
                  </a:lnTo>
                  <a:lnTo>
                    <a:pt x="1189776" y="3680282"/>
                  </a:lnTo>
                  <a:lnTo>
                    <a:pt x="1177758" y="3680282"/>
                  </a:lnTo>
                  <a:lnTo>
                    <a:pt x="1165740" y="3680282"/>
                  </a:lnTo>
                  <a:lnTo>
                    <a:pt x="1153722" y="3680282"/>
                  </a:lnTo>
                  <a:lnTo>
                    <a:pt x="1141704" y="3680282"/>
                  </a:lnTo>
                  <a:lnTo>
                    <a:pt x="1129686" y="3680282"/>
                  </a:lnTo>
                  <a:lnTo>
                    <a:pt x="1117668" y="3680282"/>
                  </a:lnTo>
                  <a:lnTo>
                    <a:pt x="1105650" y="3680282"/>
                  </a:lnTo>
                  <a:lnTo>
                    <a:pt x="1093632" y="3680282"/>
                  </a:lnTo>
                  <a:lnTo>
                    <a:pt x="1081614" y="3680282"/>
                  </a:lnTo>
                  <a:lnTo>
                    <a:pt x="1069596" y="3680282"/>
                  </a:lnTo>
                  <a:lnTo>
                    <a:pt x="1057578" y="3680282"/>
                  </a:lnTo>
                  <a:lnTo>
                    <a:pt x="1045560" y="3680282"/>
                  </a:lnTo>
                  <a:lnTo>
                    <a:pt x="1033542" y="3680282"/>
                  </a:lnTo>
                  <a:lnTo>
                    <a:pt x="1021524" y="3680282"/>
                  </a:lnTo>
                  <a:lnTo>
                    <a:pt x="1009507" y="3680282"/>
                  </a:lnTo>
                  <a:lnTo>
                    <a:pt x="997489" y="3680282"/>
                  </a:lnTo>
                  <a:lnTo>
                    <a:pt x="985471" y="3680282"/>
                  </a:lnTo>
                  <a:lnTo>
                    <a:pt x="973453" y="3680282"/>
                  </a:lnTo>
                  <a:lnTo>
                    <a:pt x="961435" y="3680282"/>
                  </a:lnTo>
                  <a:lnTo>
                    <a:pt x="949417" y="3680282"/>
                  </a:lnTo>
                  <a:lnTo>
                    <a:pt x="937399" y="3680282"/>
                  </a:lnTo>
                  <a:lnTo>
                    <a:pt x="925381" y="3680282"/>
                  </a:lnTo>
                  <a:lnTo>
                    <a:pt x="913363" y="3680282"/>
                  </a:lnTo>
                  <a:lnTo>
                    <a:pt x="901345" y="3680282"/>
                  </a:lnTo>
                  <a:lnTo>
                    <a:pt x="889327" y="3680282"/>
                  </a:lnTo>
                  <a:lnTo>
                    <a:pt x="877309" y="3680282"/>
                  </a:lnTo>
                  <a:lnTo>
                    <a:pt x="865291" y="3680282"/>
                  </a:lnTo>
                  <a:lnTo>
                    <a:pt x="853273" y="3680282"/>
                  </a:lnTo>
                  <a:lnTo>
                    <a:pt x="841255" y="3680282"/>
                  </a:lnTo>
                  <a:lnTo>
                    <a:pt x="829237" y="3680282"/>
                  </a:lnTo>
                  <a:lnTo>
                    <a:pt x="817219" y="3680282"/>
                  </a:lnTo>
                  <a:lnTo>
                    <a:pt x="805202" y="3680282"/>
                  </a:lnTo>
                  <a:lnTo>
                    <a:pt x="793184" y="3680282"/>
                  </a:lnTo>
                  <a:lnTo>
                    <a:pt x="781166" y="3680282"/>
                  </a:lnTo>
                  <a:lnTo>
                    <a:pt x="769148" y="3680282"/>
                  </a:lnTo>
                  <a:lnTo>
                    <a:pt x="757130" y="3680282"/>
                  </a:lnTo>
                  <a:lnTo>
                    <a:pt x="745112" y="3680282"/>
                  </a:lnTo>
                  <a:lnTo>
                    <a:pt x="733094" y="3680282"/>
                  </a:lnTo>
                  <a:lnTo>
                    <a:pt x="721076" y="3680282"/>
                  </a:lnTo>
                  <a:lnTo>
                    <a:pt x="709058" y="3680282"/>
                  </a:lnTo>
                  <a:lnTo>
                    <a:pt x="697040" y="3680282"/>
                  </a:lnTo>
                  <a:lnTo>
                    <a:pt x="685022" y="3680282"/>
                  </a:lnTo>
                  <a:lnTo>
                    <a:pt x="673004" y="3680282"/>
                  </a:lnTo>
                  <a:lnTo>
                    <a:pt x="660986" y="3680282"/>
                  </a:lnTo>
                  <a:lnTo>
                    <a:pt x="648968" y="3680282"/>
                  </a:lnTo>
                  <a:lnTo>
                    <a:pt x="636950" y="3680282"/>
                  </a:lnTo>
                  <a:lnTo>
                    <a:pt x="624932" y="3680282"/>
                  </a:lnTo>
                  <a:lnTo>
                    <a:pt x="612914" y="3680282"/>
                  </a:lnTo>
                  <a:lnTo>
                    <a:pt x="600897" y="3680282"/>
                  </a:lnTo>
                  <a:lnTo>
                    <a:pt x="588879" y="3680282"/>
                  </a:lnTo>
                  <a:lnTo>
                    <a:pt x="576861" y="3680282"/>
                  </a:lnTo>
                  <a:lnTo>
                    <a:pt x="564843" y="3680282"/>
                  </a:lnTo>
                  <a:lnTo>
                    <a:pt x="552825" y="3680282"/>
                  </a:lnTo>
                  <a:lnTo>
                    <a:pt x="540807" y="3680282"/>
                  </a:lnTo>
                  <a:lnTo>
                    <a:pt x="528789" y="3680282"/>
                  </a:lnTo>
                  <a:lnTo>
                    <a:pt x="516771" y="3680282"/>
                  </a:lnTo>
                  <a:lnTo>
                    <a:pt x="504753" y="3680282"/>
                  </a:lnTo>
                  <a:lnTo>
                    <a:pt x="492735" y="3680282"/>
                  </a:lnTo>
                  <a:lnTo>
                    <a:pt x="480717" y="3680282"/>
                  </a:lnTo>
                  <a:lnTo>
                    <a:pt x="468699" y="3680282"/>
                  </a:lnTo>
                  <a:lnTo>
                    <a:pt x="456681" y="3680282"/>
                  </a:lnTo>
                  <a:lnTo>
                    <a:pt x="444663" y="3680282"/>
                  </a:lnTo>
                  <a:lnTo>
                    <a:pt x="432645" y="3680282"/>
                  </a:lnTo>
                  <a:lnTo>
                    <a:pt x="420627" y="3680282"/>
                  </a:lnTo>
                  <a:lnTo>
                    <a:pt x="408609" y="3680282"/>
                  </a:lnTo>
                  <a:lnTo>
                    <a:pt x="396592" y="3680282"/>
                  </a:lnTo>
                  <a:lnTo>
                    <a:pt x="384574" y="3680282"/>
                  </a:lnTo>
                  <a:lnTo>
                    <a:pt x="372556" y="3680282"/>
                  </a:lnTo>
                  <a:lnTo>
                    <a:pt x="360538" y="3680282"/>
                  </a:lnTo>
                  <a:lnTo>
                    <a:pt x="348520" y="3680282"/>
                  </a:lnTo>
                  <a:lnTo>
                    <a:pt x="336502" y="3680282"/>
                  </a:lnTo>
                  <a:lnTo>
                    <a:pt x="324484" y="3680282"/>
                  </a:lnTo>
                  <a:lnTo>
                    <a:pt x="312466" y="3680282"/>
                  </a:lnTo>
                  <a:lnTo>
                    <a:pt x="300448" y="3680282"/>
                  </a:lnTo>
                  <a:lnTo>
                    <a:pt x="288430" y="3680282"/>
                  </a:lnTo>
                  <a:lnTo>
                    <a:pt x="276412" y="3680282"/>
                  </a:lnTo>
                  <a:lnTo>
                    <a:pt x="264394" y="3680282"/>
                  </a:lnTo>
                  <a:lnTo>
                    <a:pt x="252376" y="3680282"/>
                  </a:lnTo>
                  <a:lnTo>
                    <a:pt x="240358" y="3680282"/>
                  </a:lnTo>
                  <a:lnTo>
                    <a:pt x="228340" y="3680282"/>
                  </a:lnTo>
                  <a:lnTo>
                    <a:pt x="216322" y="3680282"/>
                  </a:lnTo>
                  <a:lnTo>
                    <a:pt x="204304" y="3680282"/>
                  </a:lnTo>
                  <a:lnTo>
                    <a:pt x="192287" y="3680282"/>
                  </a:lnTo>
                  <a:lnTo>
                    <a:pt x="180269" y="3680282"/>
                  </a:lnTo>
                  <a:lnTo>
                    <a:pt x="168251" y="3680282"/>
                  </a:lnTo>
                  <a:lnTo>
                    <a:pt x="156233" y="3680282"/>
                  </a:lnTo>
                  <a:lnTo>
                    <a:pt x="144215" y="3680282"/>
                  </a:lnTo>
                  <a:lnTo>
                    <a:pt x="132197" y="3680282"/>
                  </a:lnTo>
                  <a:lnTo>
                    <a:pt x="120179" y="3680282"/>
                  </a:lnTo>
                  <a:lnTo>
                    <a:pt x="108161" y="3680282"/>
                  </a:lnTo>
                  <a:lnTo>
                    <a:pt x="96143" y="3680282"/>
                  </a:lnTo>
                  <a:lnTo>
                    <a:pt x="84125" y="3680282"/>
                  </a:lnTo>
                  <a:lnTo>
                    <a:pt x="72107" y="3680282"/>
                  </a:lnTo>
                  <a:lnTo>
                    <a:pt x="60089" y="3680282"/>
                  </a:lnTo>
                  <a:lnTo>
                    <a:pt x="48071" y="3680282"/>
                  </a:lnTo>
                  <a:lnTo>
                    <a:pt x="36053" y="3680282"/>
                  </a:lnTo>
                  <a:lnTo>
                    <a:pt x="24035" y="3680282"/>
                  </a:lnTo>
                  <a:lnTo>
                    <a:pt x="12017" y="3680282"/>
                  </a:lnTo>
                  <a:lnTo>
                    <a:pt x="0" y="3680282"/>
                  </a:lnTo>
                  <a:close/>
                </a:path>
              </a:pathLst>
            </a:custGeom>
            <a:solidFill>
              <a:srgbClr val="B2222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488866" y="1774631"/>
              <a:ext cx="6141167" cy="3628234"/>
            </a:xfrm>
            <a:custGeom>
              <a:avLst/>
              <a:pathLst>
                <a:path w="6141167" h="3628234">
                  <a:moveTo>
                    <a:pt x="0" y="3522028"/>
                  </a:moveTo>
                  <a:lnTo>
                    <a:pt x="12017" y="3515948"/>
                  </a:lnTo>
                  <a:lnTo>
                    <a:pt x="24035" y="3509763"/>
                  </a:lnTo>
                  <a:lnTo>
                    <a:pt x="36053" y="3503472"/>
                  </a:lnTo>
                  <a:lnTo>
                    <a:pt x="48071" y="3497055"/>
                  </a:lnTo>
                  <a:lnTo>
                    <a:pt x="60089" y="3490488"/>
                  </a:lnTo>
                  <a:lnTo>
                    <a:pt x="72107" y="3483713"/>
                  </a:lnTo>
                  <a:lnTo>
                    <a:pt x="84125" y="3476660"/>
                  </a:lnTo>
                  <a:lnTo>
                    <a:pt x="96143" y="3469333"/>
                  </a:lnTo>
                  <a:lnTo>
                    <a:pt x="108161" y="3461697"/>
                  </a:lnTo>
                  <a:lnTo>
                    <a:pt x="120179" y="3453713"/>
                  </a:lnTo>
                  <a:lnTo>
                    <a:pt x="132197" y="3445223"/>
                  </a:lnTo>
                  <a:lnTo>
                    <a:pt x="144215" y="3436209"/>
                  </a:lnTo>
                  <a:lnTo>
                    <a:pt x="156233" y="3426671"/>
                  </a:lnTo>
                  <a:lnTo>
                    <a:pt x="168251" y="3416567"/>
                  </a:lnTo>
                  <a:lnTo>
                    <a:pt x="180269" y="3405850"/>
                  </a:lnTo>
                  <a:lnTo>
                    <a:pt x="192287" y="3394207"/>
                  </a:lnTo>
                  <a:lnTo>
                    <a:pt x="204304" y="3381806"/>
                  </a:lnTo>
                  <a:lnTo>
                    <a:pt x="216322" y="3368610"/>
                  </a:lnTo>
                  <a:lnTo>
                    <a:pt x="228340" y="3354581"/>
                  </a:lnTo>
                  <a:lnTo>
                    <a:pt x="240358" y="3339589"/>
                  </a:lnTo>
                  <a:lnTo>
                    <a:pt x="252376" y="3323408"/>
                  </a:lnTo>
                  <a:lnTo>
                    <a:pt x="264394" y="3306250"/>
                  </a:lnTo>
                  <a:lnTo>
                    <a:pt x="276412" y="3288088"/>
                  </a:lnTo>
                  <a:lnTo>
                    <a:pt x="288430" y="3268900"/>
                  </a:lnTo>
                  <a:lnTo>
                    <a:pt x="300448" y="3248450"/>
                  </a:lnTo>
                  <a:lnTo>
                    <a:pt x="312466" y="3226750"/>
                  </a:lnTo>
                  <a:lnTo>
                    <a:pt x="324484" y="3203972"/>
                  </a:lnTo>
                  <a:lnTo>
                    <a:pt x="336502" y="3180116"/>
                  </a:lnTo>
                  <a:lnTo>
                    <a:pt x="348520" y="3155186"/>
                  </a:lnTo>
                  <a:lnTo>
                    <a:pt x="360538" y="3128871"/>
                  </a:lnTo>
                  <a:lnTo>
                    <a:pt x="372556" y="3101454"/>
                  </a:lnTo>
                  <a:lnTo>
                    <a:pt x="384574" y="3073027"/>
                  </a:lnTo>
                  <a:lnTo>
                    <a:pt x="396592" y="3043614"/>
                  </a:lnTo>
                  <a:lnTo>
                    <a:pt x="408609" y="3013209"/>
                  </a:lnTo>
                  <a:lnTo>
                    <a:pt x="420627" y="2981612"/>
                  </a:lnTo>
                  <a:lnTo>
                    <a:pt x="432645" y="2949177"/>
                  </a:lnTo>
                  <a:lnTo>
                    <a:pt x="444663" y="2915948"/>
                  </a:lnTo>
                  <a:lnTo>
                    <a:pt x="456681" y="2881970"/>
                  </a:lnTo>
                  <a:lnTo>
                    <a:pt x="468699" y="2847200"/>
                  </a:lnTo>
                  <a:lnTo>
                    <a:pt x="480717" y="2811684"/>
                  </a:lnTo>
                  <a:lnTo>
                    <a:pt x="492735" y="2775625"/>
                  </a:lnTo>
                  <a:lnTo>
                    <a:pt x="504753" y="2739077"/>
                  </a:lnTo>
                  <a:lnTo>
                    <a:pt x="516771" y="2702092"/>
                  </a:lnTo>
                  <a:lnTo>
                    <a:pt x="528789" y="2664651"/>
                  </a:lnTo>
                  <a:lnTo>
                    <a:pt x="540807" y="2626893"/>
                  </a:lnTo>
                  <a:lnTo>
                    <a:pt x="552825" y="2588913"/>
                  </a:lnTo>
                  <a:lnTo>
                    <a:pt x="564843" y="2550757"/>
                  </a:lnTo>
                  <a:lnTo>
                    <a:pt x="576861" y="2512475"/>
                  </a:lnTo>
                  <a:lnTo>
                    <a:pt x="588879" y="2474119"/>
                  </a:lnTo>
                  <a:lnTo>
                    <a:pt x="600897" y="2435777"/>
                  </a:lnTo>
                  <a:lnTo>
                    <a:pt x="612914" y="2397490"/>
                  </a:lnTo>
                  <a:lnTo>
                    <a:pt x="624932" y="2359296"/>
                  </a:lnTo>
                  <a:lnTo>
                    <a:pt x="636950" y="2321252"/>
                  </a:lnTo>
                  <a:lnTo>
                    <a:pt x="648968" y="2283453"/>
                  </a:lnTo>
                  <a:lnTo>
                    <a:pt x="660986" y="2245891"/>
                  </a:lnTo>
                  <a:lnTo>
                    <a:pt x="673004" y="2208597"/>
                  </a:lnTo>
                  <a:lnTo>
                    <a:pt x="685022" y="2171600"/>
                  </a:lnTo>
                  <a:lnTo>
                    <a:pt x="697040" y="2135002"/>
                  </a:lnTo>
                  <a:lnTo>
                    <a:pt x="709058" y="2098842"/>
                  </a:lnTo>
                  <a:lnTo>
                    <a:pt x="721076" y="2063088"/>
                  </a:lnTo>
                  <a:lnTo>
                    <a:pt x="733094" y="2027766"/>
                  </a:lnTo>
                  <a:lnTo>
                    <a:pt x="745112" y="1992900"/>
                  </a:lnTo>
                  <a:lnTo>
                    <a:pt x="757130" y="1958677"/>
                  </a:lnTo>
                  <a:lnTo>
                    <a:pt x="769148" y="1925026"/>
                  </a:lnTo>
                  <a:lnTo>
                    <a:pt x="781166" y="1891943"/>
                  </a:lnTo>
                  <a:lnTo>
                    <a:pt x="793184" y="1859458"/>
                  </a:lnTo>
                  <a:lnTo>
                    <a:pt x="805202" y="1827628"/>
                  </a:lnTo>
                  <a:lnTo>
                    <a:pt x="817219" y="1796712"/>
                  </a:lnTo>
                  <a:lnTo>
                    <a:pt x="829237" y="1766543"/>
                  </a:lnTo>
                  <a:lnTo>
                    <a:pt x="841255" y="1737163"/>
                  </a:lnTo>
                  <a:lnTo>
                    <a:pt x="853273" y="1708618"/>
                  </a:lnTo>
                  <a:lnTo>
                    <a:pt x="865291" y="1681098"/>
                  </a:lnTo>
                  <a:lnTo>
                    <a:pt x="877309" y="1654777"/>
                  </a:lnTo>
                  <a:lnTo>
                    <a:pt x="889327" y="1629514"/>
                  </a:lnTo>
                  <a:lnTo>
                    <a:pt x="901345" y="1605370"/>
                  </a:lnTo>
                  <a:lnTo>
                    <a:pt x="913363" y="1582408"/>
                  </a:lnTo>
                  <a:lnTo>
                    <a:pt x="925381" y="1561032"/>
                  </a:lnTo>
                  <a:lnTo>
                    <a:pt x="937399" y="1541195"/>
                  </a:lnTo>
                  <a:lnTo>
                    <a:pt x="949417" y="1522808"/>
                  </a:lnTo>
                  <a:lnTo>
                    <a:pt x="961435" y="1505934"/>
                  </a:lnTo>
                  <a:lnTo>
                    <a:pt x="973453" y="1490634"/>
                  </a:lnTo>
                  <a:lnTo>
                    <a:pt x="985471" y="1477578"/>
                  </a:lnTo>
                  <a:lnTo>
                    <a:pt x="997489" y="1466278"/>
                  </a:lnTo>
                  <a:lnTo>
                    <a:pt x="1009507" y="1456740"/>
                  </a:lnTo>
                  <a:lnTo>
                    <a:pt x="1021524" y="1448992"/>
                  </a:lnTo>
                  <a:lnTo>
                    <a:pt x="1033542" y="1443213"/>
                  </a:lnTo>
                  <a:lnTo>
                    <a:pt x="1045560" y="1439736"/>
                  </a:lnTo>
                  <a:lnTo>
                    <a:pt x="1057578" y="1438023"/>
                  </a:lnTo>
                  <a:lnTo>
                    <a:pt x="1069596" y="1438026"/>
                  </a:lnTo>
                  <a:lnTo>
                    <a:pt x="1081614" y="1439683"/>
                  </a:lnTo>
                  <a:lnTo>
                    <a:pt x="1093632" y="1443193"/>
                  </a:lnTo>
                  <a:lnTo>
                    <a:pt x="1105650" y="1448316"/>
                  </a:lnTo>
                  <a:lnTo>
                    <a:pt x="1117668" y="1454634"/>
                  </a:lnTo>
                  <a:lnTo>
                    <a:pt x="1129686" y="1461985"/>
                  </a:lnTo>
                  <a:lnTo>
                    <a:pt x="1141704" y="1470192"/>
                  </a:lnTo>
                  <a:lnTo>
                    <a:pt x="1153722" y="1479125"/>
                  </a:lnTo>
                  <a:lnTo>
                    <a:pt x="1165740" y="1488263"/>
                  </a:lnTo>
                  <a:lnTo>
                    <a:pt x="1177758" y="1497312"/>
                  </a:lnTo>
                  <a:lnTo>
                    <a:pt x="1189776" y="1506004"/>
                  </a:lnTo>
                  <a:lnTo>
                    <a:pt x="1201794" y="1514024"/>
                  </a:lnTo>
                  <a:lnTo>
                    <a:pt x="1213812" y="1520565"/>
                  </a:lnTo>
                  <a:lnTo>
                    <a:pt x="1225829" y="1525538"/>
                  </a:lnTo>
                  <a:lnTo>
                    <a:pt x="1237847" y="1528639"/>
                  </a:lnTo>
                  <a:lnTo>
                    <a:pt x="1249865" y="1529569"/>
                  </a:lnTo>
                  <a:lnTo>
                    <a:pt x="1261883" y="1527604"/>
                  </a:lnTo>
                  <a:lnTo>
                    <a:pt x="1273901" y="1521980"/>
                  </a:lnTo>
                  <a:lnTo>
                    <a:pt x="1285919" y="1513020"/>
                  </a:lnTo>
                  <a:lnTo>
                    <a:pt x="1297937" y="1500487"/>
                  </a:lnTo>
                  <a:lnTo>
                    <a:pt x="1309955" y="1484162"/>
                  </a:lnTo>
                  <a:lnTo>
                    <a:pt x="1321973" y="1462780"/>
                  </a:lnTo>
                  <a:lnTo>
                    <a:pt x="1333991" y="1436597"/>
                  </a:lnTo>
                  <a:lnTo>
                    <a:pt x="1346009" y="1406030"/>
                  </a:lnTo>
                  <a:lnTo>
                    <a:pt x="1358027" y="1371028"/>
                  </a:lnTo>
                  <a:lnTo>
                    <a:pt x="1370045" y="1331567"/>
                  </a:lnTo>
                  <a:lnTo>
                    <a:pt x="1382063" y="1286162"/>
                  </a:lnTo>
                  <a:lnTo>
                    <a:pt x="1394081" y="1236458"/>
                  </a:lnTo>
                  <a:lnTo>
                    <a:pt x="1406099" y="1182708"/>
                  </a:lnTo>
                  <a:lnTo>
                    <a:pt x="1418117" y="1125123"/>
                  </a:lnTo>
                  <a:lnTo>
                    <a:pt x="1430134" y="1063670"/>
                  </a:lnTo>
                  <a:lnTo>
                    <a:pt x="1442152" y="998309"/>
                  </a:lnTo>
                  <a:lnTo>
                    <a:pt x="1454170" y="930441"/>
                  </a:lnTo>
                  <a:lnTo>
                    <a:pt x="1466188" y="860497"/>
                  </a:lnTo>
                  <a:lnTo>
                    <a:pt x="1478206" y="788928"/>
                  </a:lnTo>
                  <a:lnTo>
                    <a:pt x="1490224" y="716177"/>
                  </a:lnTo>
                  <a:lnTo>
                    <a:pt x="1502242" y="643242"/>
                  </a:lnTo>
                  <a:lnTo>
                    <a:pt x="1514260" y="570862"/>
                  </a:lnTo>
                  <a:lnTo>
                    <a:pt x="1526278" y="499602"/>
                  </a:lnTo>
                  <a:lnTo>
                    <a:pt x="1538296" y="430037"/>
                  </a:lnTo>
                  <a:lnTo>
                    <a:pt x="1550314" y="363769"/>
                  </a:lnTo>
                  <a:lnTo>
                    <a:pt x="1562332" y="301179"/>
                  </a:lnTo>
                  <a:lnTo>
                    <a:pt x="1574350" y="242625"/>
                  </a:lnTo>
                  <a:lnTo>
                    <a:pt x="1586368" y="188630"/>
                  </a:lnTo>
                  <a:lnTo>
                    <a:pt x="1598386" y="139900"/>
                  </a:lnTo>
                  <a:lnTo>
                    <a:pt x="1610404" y="98916"/>
                  </a:lnTo>
                  <a:lnTo>
                    <a:pt x="1622422" y="64339"/>
                  </a:lnTo>
                  <a:lnTo>
                    <a:pt x="1634439" y="36493"/>
                  </a:lnTo>
                  <a:lnTo>
                    <a:pt x="1646457" y="15670"/>
                  </a:lnTo>
                  <a:lnTo>
                    <a:pt x="1658475" y="3186"/>
                  </a:lnTo>
                  <a:lnTo>
                    <a:pt x="1670493" y="0"/>
                  </a:lnTo>
                  <a:lnTo>
                    <a:pt x="1682511" y="4473"/>
                  </a:lnTo>
                  <a:lnTo>
                    <a:pt x="1694529" y="16605"/>
                  </a:lnTo>
                  <a:lnTo>
                    <a:pt x="1706547" y="36359"/>
                  </a:lnTo>
                  <a:lnTo>
                    <a:pt x="1718565" y="65411"/>
                  </a:lnTo>
                  <a:lnTo>
                    <a:pt x="1730583" y="102520"/>
                  </a:lnTo>
                  <a:lnTo>
                    <a:pt x="1742601" y="146479"/>
                  </a:lnTo>
                  <a:lnTo>
                    <a:pt x="1754619" y="196975"/>
                  </a:lnTo>
                  <a:lnTo>
                    <a:pt x="1766637" y="253672"/>
                  </a:lnTo>
                  <a:lnTo>
                    <a:pt x="1778655" y="317904"/>
                  </a:lnTo>
                  <a:lnTo>
                    <a:pt x="1790673" y="387113"/>
                  </a:lnTo>
                  <a:lnTo>
                    <a:pt x="1802691" y="460712"/>
                  </a:lnTo>
                  <a:lnTo>
                    <a:pt x="1814709" y="538212"/>
                  </a:lnTo>
                  <a:lnTo>
                    <a:pt x="1826727" y="619328"/>
                  </a:lnTo>
                  <a:lnTo>
                    <a:pt x="1838744" y="703676"/>
                  </a:lnTo>
                  <a:lnTo>
                    <a:pt x="1850762" y="789805"/>
                  </a:lnTo>
                  <a:lnTo>
                    <a:pt x="1862780" y="877216"/>
                  </a:lnTo>
                  <a:lnTo>
                    <a:pt x="1874798" y="965418"/>
                  </a:lnTo>
                  <a:lnTo>
                    <a:pt x="1886816" y="1053830"/>
                  </a:lnTo>
                  <a:lnTo>
                    <a:pt x="1898834" y="1141626"/>
                  </a:lnTo>
                  <a:lnTo>
                    <a:pt x="1910852" y="1228386"/>
                  </a:lnTo>
                  <a:lnTo>
                    <a:pt x="1922870" y="1313742"/>
                  </a:lnTo>
                  <a:lnTo>
                    <a:pt x="1934888" y="1397346"/>
                  </a:lnTo>
                  <a:lnTo>
                    <a:pt x="1946906" y="1478101"/>
                  </a:lnTo>
                  <a:lnTo>
                    <a:pt x="1958924" y="1556070"/>
                  </a:lnTo>
                  <a:lnTo>
                    <a:pt x="1970942" y="1631220"/>
                  </a:lnTo>
                  <a:lnTo>
                    <a:pt x="1982960" y="1703381"/>
                  </a:lnTo>
                  <a:lnTo>
                    <a:pt x="1994978" y="1772297"/>
                  </a:lnTo>
                  <a:lnTo>
                    <a:pt x="2006996" y="1836810"/>
                  </a:lnTo>
                  <a:lnTo>
                    <a:pt x="2019014" y="1897952"/>
                  </a:lnTo>
                  <a:lnTo>
                    <a:pt x="2031031" y="1955711"/>
                  </a:lnTo>
                  <a:lnTo>
                    <a:pt x="2043049" y="2010093"/>
                  </a:lnTo>
                  <a:lnTo>
                    <a:pt x="2055067" y="2060673"/>
                  </a:lnTo>
                  <a:lnTo>
                    <a:pt x="2067085" y="2107252"/>
                  </a:lnTo>
                  <a:lnTo>
                    <a:pt x="2079103" y="2150695"/>
                  </a:lnTo>
                  <a:lnTo>
                    <a:pt x="2091121" y="2191096"/>
                  </a:lnTo>
                  <a:lnTo>
                    <a:pt x="2103139" y="2228559"/>
                  </a:lnTo>
                  <a:lnTo>
                    <a:pt x="2115157" y="2262563"/>
                  </a:lnTo>
                  <a:lnTo>
                    <a:pt x="2127175" y="2293639"/>
                  </a:lnTo>
                  <a:lnTo>
                    <a:pt x="2139193" y="2322253"/>
                  </a:lnTo>
                  <a:lnTo>
                    <a:pt x="2151211" y="2348517"/>
                  </a:lnTo>
                  <a:lnTo>
                    <a:pt x="2163229" y="2372540"/>
                  </a:lnTo>
                  <a:lnTo>
                    <a:pt x="2175247" y="2393750"/>
                  </a:lnTo>
                  <a:lnTo>
                    <a:pt x="2187265" y="2412963"/>
                  </a:lnTo>
                  <a:lnTo>
                    <a:pt x="2199283" y="2430289"/>
                  </a:lnTo>
                  <a:lnTo>
                    <a:pt x="2211301" y="2445785"/>
                  </a:lnTo>
                  <a:lnTo>
                    <a:pt x="2223319" y="2459353"/>
                  </a:lnTo>
                  <a:lnTo>
                    <a:pt x="2235336" y="2470686"/>
                  </a:lnTo>
                  <a:lnTo>
                    <a:pt x="2247354" y="2480281"/>
                  </a:lnTo>
                  <a:lnTo>
                    <a:pt x="2259372" y="2488120"/>
                  </a:lnTo>
                  <a:lnTo>
                    <a:pt x="2271390" y="2494179"/>
                  </a:lnTo>
                  <a:lnTo>
                    <a:pt x="2283408" y="2498056"/>
                  </a:lnTo>
                  <a:lnTo>
                    <a:pt x="2295426" y="2499655"/>
                  </a:lnTo>
                  <a:lnTo>
                    <a:pt x="2307444" y="2499226"/>
                  </a:lnTo>
                  <a:lnTo>
                    <a:pt x="2319462" y="2496682"/>
                  </a:lnTo>
                  <a:lnTo>
                    <a:pt x="2331480" y="2491933"/>
                  </a:lnTo>
                  <a:lnTo>
                    <a:pt x="2343498" y="2484145"/>
                  </a:lnTo>
                  <a:lnTo>
                    <a:pt x="2355516" y="2473656"/>
                  </a:lnTo>
                  <a:lnTo>
                    <a:pt x="2367534" y="2460541"/>
                  </a:lnTo>
                  <a:lnTo>
                    <a:pt x="2379552" y="2444700"/>
                  </a:lnTo>
                  <a:lnTo>
                    <a:pt x="2391570" y="2425947"/>
                  </a:lnTo>
                  <a:lnTo>
                    <a:pt x="2403588" y="2403233"/>
                  </a:lnTo>
                  <a:lnTo>
                    <a:pt x="2415606" y="2377456"/>
                  </a:lnTo>
                  <a:lnTo>
                    <a:pt x="2427624" y="2348569"/>
                  </a:lnTo>
                  <a:lnTo>
                    <a:pt x="2439641" y="2316540"/>
                  </a:lnTo>
                  <a:lnTo>
                    <a:pt x="2451659" y="2280920"/>
                  </a:lnTo>
                  <a:lnTo>
                    <a:pt x="2463677" y="2241432"/>
                  </a:lnTo>
                  <a:lnTo>
                    <a:pt x="2475695" y="2198880"/>
                  </a:lnTo>
                  <a:lnTo>
                    <a:pt x="2487713" y="2153351"/>
                  </a:lnTo>
                  <a:lnTo>
                    <a:pt x="2499731" y="2104948"/>
                  </a:lnTo>
                  <a:lnTo>
                    <a:pt x="2511749" y="2053216"/>
                  </a:lnTo>
                  <a:lnTo>
                    <a:pt x="2523767" y="1998782"/>
                  </a:lnTo>
                  <a:lnTo>
                    <a:pt x="2535785" y="1942224"/>
                  </a:lnTo>
                  <a:lnTo>
                    <a:pt x="2547803" y="1883799"/>
                  </a:lnTo>
                  <a:lnTo>
                    <a:pt x="2559821" y="1823779"/>
                  </a:lnTo>
                  <a:lnTo>
                    <a:pt x="2571839" y="1762263"/>
                  </a:lnTo>
                  <a:lnTo>
                    <a:pt x="2583857" y="1700174"/>
                  </a:lnTo>
                  <a:lnTo>
                    <a:pt x="2595875" y="1637924"/>
                  </a:lnTo>
                  <a:lnTo>
                    <a:pt x="2607893" y="1575904"/>
                  </a:lnTo>
                  <a:lnTo>
                    <a:pt x="2619911" y="1514632"/>
                  </a:lnTo>
                  <a:lnTo>
                    <a:pt x="2631929" y="1455115"/>
                  </a:lnTo>
                  <a:lnTo>
                    <a:pt x="2643946" y="1397594"/>
                  </a:lnTo>
                  <a:lnTo>
                    <a:pt x="2655964" y="1342502"/>
                  </a:lnTo>
                  <a:lnTo>
                    <a:pt x="2667982" y="1290268"/>
                  </a:lnTo>
                  <a:lnTo>
                    <a:pt x="2680000" y="1242076"/>
                  </a:lnTo>
                  <a:lnTo>
                    <a:pt x="2692018" y="1198661"/>
                  </a:lnTo>
                  <a:lnTo>
                    <a:pt x="2704036" y="1159763"/>
                  </a:lnTo>
                  <a:lnTo>
                    <a:pt x="2716054" y="1125723"/>
                  </a:lnTo>
                  <a:lnTo>
                    <a:pt x="2728072" y="1096863"/>
                  </a:lnTo>
                  <a:lnTo>
                    <a:pt x="2740090" y="1075216"/>
                  </a:lnTo>
                  <a:lnTo>
                    <a:pt x="2752108" y="1059961"/>
                  </a:lnTo>
                  <a:lnTo>
                    <a:pt x="2764126" y="1050812"/>
                  </a:lnTo>
                  <a:lnTo>
                    <a:pt x="2776144" y="1047888"/>
                  </a:lnTo>
                  <a:lnTo>
                    <a:pt x="2788162" y="1051454"/>
                  </a:lnTo>
                  <a:lnTo>
                    <a:pt x="2800180" y="1063508"/>
                  </a:lnTo>
                  <a:lnTo>
                    <a:pt x="2812198" y="1081800"/>
                  </a:lnTo>
                  <a:lnTo>
                    <a:pt x="2824216" y="1106200"/>
                  </a:lnTo>
                  <a:lnTo>
                    <a:pt x="2836234" y="1136548"/>
                  </a:lnTo>
                  <a:lnTo>
                    <a:pt x="2848251" y="1173353"/>
                  </a:lnTo>
                  <a:lnTo>
                    <a:pt x="2860269" y="1216678"/>
                  </a:lnTo>
                  <a:lnTo>
                    <a:pt x="2872287" y="1264832"/>
                  </a:lnTo>
                  <a:lnTo>
                    <a:pt x="2884305" y="1317451"/>
                  </a:lnTo>
                  <a:lnTo>
                    <a:pt x="2896323" y="1374150"/>
                  </a:lnTo>
                  <a:lnTo>
                    <a:pt x="2908341" y="1435193"/>
                  </a:lnTo>
                  <a:lnTo>
                    <a:pt x="2920359" y="1499409"/>
                  </a:lnTo>
                  <a:lnTo>
                    <a:pt x="2932377" y="1565875"/>
                  </a:lnTo>
                  <a:lnTo>
                    <a:pt x="2944395" y="1634125"/>
                  </a:lnTo>
                  <a:lnTo>
                    <a:pt x="2956413" y="1703691"/>
                  </a:lnTo>
                  <a:lnTo>
                    <a:pt x="2968431" y="1774065"/>
                  </a:lnTo>
                  <a:lnTo>
                    <a:pt x="2980449" y="1844330"/>
                  </a:lnTo>
                  <a:lnTo>
                    <a:pt x="2992467" y="1914051"/>
                  </a:lnTo>
                  <a:lnTo>
                    <a:pt x="3004485" y="1982823"/>
                  </a:lnTo>
                  <a:lnTo>
                    <a:pt x="3016503" y="2050102"/>
                  </a:lnTo>
                  <a:lnTo>
                    <a:pt x="3028521" y="2114899"/>
                  </a:lnTo>
                  <a:lnTo>
                    <a:pt x="3040539" y="2177341"/>
                  </a:lnTo>
                  <a:lnTo>
                    <a:pt x="3052556" y="2237182"/>
                  </a:lnTo>
                  <a:lnTo>
                    <a:pt x="3064574" y="2294198"/>
                  </a:lnTo>
                  <a:lnTo>
                    <a:pt x="3076592" y="2347587"/>
                  </a:lnTo>
                  <a:lnTo>
                    <a:pt x="3088610" y="2397115"/>
                  </a:lnTo>
                  <a:lnTo>
                    <a:pt x="3100628" y="2443293"/>
                  </a:lnTo>
                  <a:lnTo>
                    <a:pt x="3112646" y="2486093"/>
                  </a:lnTo>
                  <a:lnTo>
                    <a:pt x="3124664" y="2525507"/>
                  </a:lnTo>
                  <a:lnTo>
                    <a:pt x="3136682" y="2560631"/>
                  </a:lnTo>
                  <a:lnTo>
                    <a:pt x="3148700" y="2592311"/>
                  </a:lnTo>
                  <a:lnTo>
                    <a:pt x="3160718" y="2620944"/>
                  </a:lnTo>
                  <a:lnTo>
                    <a:pt x="3172736" y="2646677"/>
                  </a:lnTo>
                  <a:lnTo>
                    <a:pt x="3184754" y="2669611"/>
                  </a:lnTo>
                  <a:lnTo>
                    <a:pt x="3196772" y="2689287"/>
                  </a:lnTo>
                  <a:lnTo>
                    <a:pt x="3208790" y="2706865"/>
                  </a:lnTo>
                  <a:lnTo>
                    <a:pt x="3220808" y="2722571"/>
                  </a:lnTo>
                  <a:lnTo>
                    <a:pt x="3232826" y="2736633"/>
                  </a:lnTo>
                  <a:lnTo>
                    <a:pt x="3244844" y="2749152"/>
                  </a:lnTo>
                  <a:lnTo>
                    <a:pt x="3256861" y="2760435"/>
                  </a:lnTo>
                  <a:lnTo>
                    <a:pt x="3268879" y="2771028"/>
                  </a:lnTo>
                  <a:lnTo>
                    <a:pt x="3280897" y="2781142"/>
                  </a:lnTo>
                  <a:lnTo>
                    <a:pt x="3292915" y="2790984"/>
                  </a:lnTo>
                  <a:lnTo>
                    <a:pt x="3304933" y="2800814"/>
                  </a:lnTo>
                  <a:lnTo>
                    <a:pt x="3316951" y="2810936"/>
                  </a:lnTo>
                  <a:lnTo>
                    <a:pt x="3328969" y="2821488"/>
                  </a:lnTo>
                  <a:lnTo>
                    <a:pt x="3340987" y="2832596"/>
                  </a:lnTo>
                  <a:lnTo>
                    <a:pt x="3353005" y="2844371"/>
                  </a:lnTo>
                  <a:lnTo>
                    <a:pt x="3365023" y="2857217"/>
                  </a:lnTo>
                  <a:lnTo>
                    <a:pt x="3377041" y="2870972"/>
                  </a:lnTo>
                  <a:lnTo>
                    <a:pt x="3389059" y="2885639"/>
                  </a:lnTo>
                  <a:lnTo>
                    <a:pt x="3401077" y="2901230"/>
                  </a:lnTo>
                  <a:lnTo>
                    <a:pt x="3413095" y="2917814"/>
                  </a:lnTo>
                  <a:lnTo>
                    <a:pt x="3425113" y="2935531"/>
                  </a:lnTo>
                  <a:lnTo>
                    <a:pt x="3437131" y="2954051"/>
                  </a:lnTo>
                  <a:lnTo>
                    <a:pt x="3449149" y="2973306"/>
                  </a:lnTo>
                  <a:lnTo>
                    <a:pt x="3461166" y="2993220"/>
                  </a:lnTo>
                  <a:lnTo>
                    <a:pt x="3473184" y="3013783"/>
                  </a:lnTo>
                  <a:lnTo>
                    <a:pt x="3485202" y="3034811"/>
                  </a:lnTo>
                  <a:lnTo>
                    <a:pt x="3497220" y="3056093"/>
                  </a:lnTo>
                  <a:lnTo>
                    <a:pt x="3509238" y="3077521"/>
                  </a:lnTo>
                  <a:lnTo>
                    <a:pt x="3521256" y="3098982"/>
                  </a:lnTo>
                  <a:lnTo>
                    <a:pt x="3533274" y="3120280"/>
                  </a:lnTo>
                  <a:lnTo>
                    <a:pt x="3545292" y="3141254"/>
                  </a:lnTo>
                  <a:lnTo>
                    <a:pt x="3557310" y="3161815"/>
                  </a:lnTo>
                  <a:lnTo>
                    <a:pt x="3569328" y="3181866"/>
                  </a:lnTo>
                  <a:lnTo>
                    <a:pt x="3581346" y="3201295"/>
                  </a:lnTo>
                  <a:lnTo>
                    <a:pt x="3593364" y="3219732"/>
                  </a:lnTo>
                  <a:lnTo>
                    <a:pt x="3605382" y="3237325"/>
                  </a:lnTo>
                  <a:lnTo>
                    <a:pt x="3617400" y="3254018"/>
                  </a:lnTo>
                  <a:lnTo>
                    <a:pt x="3629418" y="3269760"/>
                  </a:lnTo>
                  <a:lnTo>
                    <a:pt x="3641436" y="3284374"/>
                  </a:lnTo>
                  <a:lnTo>
                    <a:pt x="3653454" y="3297695"/>
                  </a:lnTo>
                  <a:lnTo>
                    <a:pt x="3665471" y="3309955"/>
                  </a:lnTo>
                  <a:lnTo>
                    <a:pt x="3677489" y="3321153"/>
                  </a:lnTo>
                  <a:lnTo>
                    <a:pt x="3689507" y="3331292"/>
                  </a:lnTo>
                  <a:lnTo>
                    <a:pt x="3701525" y="3340145"/>
                  </a:lnTo>
                  <a:lnTo>
                    <a:pt x="3713543" y="3347857"/>
                  </a:lnTo>
                  <a:lnTo>
                    <a:pt x="3725561" y="3354603"/>
                  </a:lnTo>
                  <a:lnTo>
                    <a:pt x="3737579" y="3360418"/>
                  </a:lnTo>
                  <a:lnTo>
                    <a:pt x="3749597" y="3365342"/>
                  </a:lnTo>
                  <a:lnTo>
                    <a:pt x="3761615" y="3369167"/>
                  </a:lnTo>
                  <a:lnTo>
                    <a:pt x="3773633" y="3372221"/>
                  </a:lnTo>
                  <a:lnTo>
                    <a:pt x="3785651" y="3374581"/>
                  </a:lnTo>
                  <a:lnTo>
                    <a:pt x="3797669" y="3376295"/>
                  </a:lnTo>
                  <a:lnTo>
                    <a:pt x="3809687" y="3377373"/>
                  </a:lnTo>
                  <a:lnTo>
                    <a:pt x="3821705" y="3377784"/>
                  </a:lnTo>
                  <a:lnTo>
                    <a:pt x="3833723" y="3377744"/>
                  </a:lnTo>
                  <a:lnTo>
                    <a:pt x="3845741" y="3377294"/>
                  </a:lnTo>
                  <a:lnTo>
                    <a:pt x="3857759" y="3376472"/>
                  </a:lnTo>
                  <a:lnTo>
                    <a:pt x="3869776" y="3375264"/>
                  </a:lnTo>
                  <a:lnTo>
                    <a:pt x="3881794" y="3373725"/>
                  </a:lnTo>
                  <a:lnTo>
                    <a:pt x="3893812" y="3371936"/>
                  </a:lnTo>
                  <a:lnTo>
                    <a:pt x="3905830" y="3369917"/>
                  </a:lnTo>
                  <a:lnTo>
                    <a:pt x="3917848" y="3367685"/>
                  </a:lnTo>
                  <a:lnTo>
                    <a:pt x="3929866" y="3365201"/>
                  </a:lnTo>
                  <a:lnTo>
                    <a:pt x="3941884" y="3362514"/>
                  </a:lnTo>
                  <a:lnTo>
                    <a:pt x="3953902" y="3359641"/>
                  </a:lnTo>
                  <a:lnTo>
                    <a:pt x="3965920" y="3356581"/>
                  </a:lnTo>
                  <a:lnTo>
                    <a:pt x="3977938" y="3353324"/>
                  </a:lnTo>
                  <a:lnTo>
                    <a:pt x="3989956" y="3349795"/>
                  </a:lnTo>
                  <a:lnTo>
                    <a:pt x="4001974" y="3346048"/>
                  </a:lnTo>
                  <a:lnTo>
                    <a:pt x="4013992" y="3342070"/>
                  </a:lnTo>
                  <a:lnTo>
                    <a:pt x="4026010" y="3337851"/>
                  </a:lnTo>
                  <a:lnTo>
                    <a:pt x="4038028" y="3333342"/>
                  </a:lnTo>
                  <a:lnTo>
                    <a:pt x="4050046" y="3328491"/>
                  </a:lnTo>
                  <a:lnTo>
                    <a:pt x="4062063" y="3323348"/>
                  </a:lnTo>
                  <a:lnTo>
                    <a:pt x="4074081" y="3317904"/>
                  </a:lnTo>
                  <a:lnTo>
                    <a:pt x="4086099" y="3312151"/>
                  </a:lnTo>
                  <a:lnTo>
                    <a:pt x="4098117" y="3306007"/>
                  </a:lnTo>
                  <a:lnTo>
                    <a:pt x="4110135" y="3299500"/>
                  </a:lnTo>
                  <a:lnTo>
                    <a:pt x="4122153" y="3292676"/>
                  </a:lnTo>
                  <a:lnTo>
                    <a:pt x="4134171" y="3285540"/>
                  </a:lnTo>
                  <a:lnTo>
                    <a:pt x="4146189" y="3278102"/>
                  </a:lnTo>
                  <a:lnTo>
                    <a:pt x="4158207" y="3270286"/>
                  </a:lnTo>
                  <a:lnTo>
                    <a:pt x="4170225" y="3262211"/>
                  </a:lnTo>
                  <a:lnTo>
                    <a:pt x="4182243" y="3253911"/>
                  </a:lnTo>
                  <a:lnTo>
                    <a:pt x="4194261" y="3245414"/>
                  </a:lnTo>
                  <a:lnTo>
                    <a:pt x="4206279" y="3236744"/>
                  </a:lnTo>
                  <a:lnTo>
                    <a:pt x="4218297" y="3227943"/>
                  </a:lnTo>
                  <a:lnTo>
                    <a:pt x="4230315" y="3219104"/>
                  </a:lnTo>
                  <a:lnTo>
                    <a:pt x="4242333" y="3210276"/>
                  </a:lnTo>
                  <a:lnTo>
                    <a:pt x="4254351" y="3201507"/>
                  </a:lnTo>
                  <a:lnTo>
                    <a:pt x="4266368" y="3192888"/>
                  </a:lnTo>
                  <a:lnTo>
                    <a:pt x="4278386" y="3184527"/>
                  </a:lnTo>
                  <a:lnTo>
                    <a:pt x="4290404" y="3176460"/>
                  </a:lnTo>
                  <a:lnTo>
                    <a:pt x="4302422" y="3168745"/>
                  </a:lnTo>
                  <a:lnTo>
                    <a:pt x="4314440" y="3161443"/>
                  </a:lnTo>
                  <a:lnTo>
                    <a:pt x="4326458" y="3154781"/>
                  </a:lnTo>
                  <a:lnTo>
                    <a:pt x="4338476" y="3148762"/>
                  </a:lnTo>
                  <a:lnTo>
                    <a:pt x="4350494" y="3143397"/>
                  </a:lnTo>
                  <a:lnTo>
                    <a:pt x="4362512" y="3138740"/>
                  </a:lnTo>
                  <a:lnTo>
                    <a:pt x="4374530" y="3134857"/>
                  </a:lnTo>
                  <a:lnTo>
                    <a:pt x="4386548" y="3132094"/>
                  </a:lnTo>
                  <a:lnTo>
                    <a:pt x="4398566" y="3130220"/>
                  </a:lnTo>
                  <a:lnTo>
                    <a:pt x="4410584" y="3129263"/>
                  </a:lnTo>
                  <a:lnTo>
                    <a:pt x="4422602" y="3129250"/>
                  </a:lnTo>
                  <a:lnTo>
                    <a:pt x="4434620" y="3130323"/>
                  </a:lnTo>
                  <a:lnTo>
                    <a:pt x="4446638" y="3132615"/>
                  </a:lnTo>
                  <a:lnTo>
                    <a:pt x="4458656" y="3135885"/>
                  </a:lnTo>
                  <a:lnTo>
                    <a:pt x="4470673" y="3140121"/>
                  </a:lnTo>
                  <a:lnTo>
                    <a:pt x="4482691" y="3145308"/>
                  </a:lnTo>
                  <a:lnTo>
                    <a:pt x="4494709" y="3151621"/>
                  </a:lnTo>
                  <a:lnTo>
                    <a:pt x="4506727" y="3158915"/>
                  </a:lnTo>
                  <a:lnTo>
                    <a:pt x="4518745" y="3167015"/>
                  </a:lnTo>
                  <a:lnTo>
                    <a:pt x="4530763" y="3175869"/>
                  </a:lnTo>
                  <a:lnTo>
                    <a:pt x="4542781" y="3185422"/>
                  </a:lnTo>
                  <a:lnTo>
                    <a:pt x="4554799" y="3195781"/>
                  </a:lnTo>
                  <a:lnTo>
                    <a:pt x="4566817" y="3206651"/>
                  </a:lnTo>
                  <a:lnTo>
                    <a:pt x="4578835" y="3217938"/>
                  </a:lnTo>
                  <a:lnTo>
                    <a:pt x="4590853" y="3229567"/>
                  </a:lnTo>
                  <a:lnTo>
                    <a:pt x="4602871" y="3241471"/>
                  </a:lnTo>
                  <a:lnTo>
                    <a:pt x="4614889" y="3253549"/>
                  </a:lnTo>
                  <a:lnTo>
                    <a:pt x="4626907" y="3265649"/>
                  </a:lnTo>
                  <a:lnTo>
                    <a:pt x="4638925" y="3277697"/>
                  </a:lnTo>
                  <a:lnTo>
                    <a:pt x="4650943" y="3289619"/>
                  </a:lnTo>
                  <a:lnTo>
                    <a:pt x="4662961" y="3301290"/>
                  </a:lnTo>
                  <a:lnTo>
                    <a:pt x="4674978" y="3312586"/>
                  </a:lnTo>
                  <a:lnTo>
                    <a:pt x="4686996" y="3323494"/>
                  </a:lnTo>
                  <a:lnTo>
                    <a:pt x="4699014" y="3333965"/>
                  </a:lnTo>
                  <a:lnTo>
                    <a:pt x="4711032" y="3343951"/>
                  </a:lnTo>
                  <a:lnTo>
                    <a:pt x="4723050" y="3353247"/>
                  </a:lnTo>
                  <a:lnTo>
                    <a:pt x="4735068" y="3361905"/>
                  </a:lnTo>
                  <a:lnTo>
                    <a:pt x="4747086" y="3369956"/>
                  </a:lnTo>
                  <a:lnTo>
                    <a:pt x="4759104" y="3377386"/>
                  </a:lnTo>
                  <a:lnTo>
                    <a:pt x="4771122" y="3384176"/>
                  </a:lnTo>
                  <a:lnTo>
                    <a:pt x="4783140" y="3390113"/>
                  </a:lnTo>
                  <a:lnTo>
                    <a:pt x="4795158" y="3395433"/>
                  </a:lnTo>
                  <a:lnTo>
                    <a:pt x="4807176" y="3400150"/>
                  </a:lnTo>
                  <a:lnTo>
                    <a:pt x="4819194" y="3404284"/>
                  </a:lnTo>
                  <a:lnTo>
                    <a:pt x="4831212" y="3407792"/>
                  </a:lnTo>
                  <a:lnTo>
                    <a:pt x="4843230" y="3410657"/>
                  </a:lnTo>
                  <a:lnTo>
                    <a:pt x="4855248" y="3413047"/>
                  </a:lnTo>
                  <a:lnTo>
                    <a:pt x="4867266" y="3414994"/>
                  </a:lnTo>
                  <a:lnTo>
                    <a:pt x="4879283" y="3416528"/>
                  </a:lnTo>
                  <a:lnTo>
                    <a:pt x="4891301" y="3417608"/>
                  </a:lnTo>
                  <a:lnTo>
                    <a:pt x="4903319" y="3418317"/>
                  </a:lnTo>
                  <a:lnTo>
                    <a:pt x="4915337" y="3418731"/>
                  </a:lnTo>
                  <a:lnTo>
                    <a:pt x="4927355" y="3418873"/>
                  </a:lnTo>
                  <a:lnTo>
                    <a:pt x="4939373" y="3418761"/>
                  </a:lnTo>
                  <a:lnTo>
                    <a:pt x="4951391" y="3418338"/>
                  </a:lnTo>
                  <a:lnTo>
                    <a:pt x="4963409" y="3417683"/>
                  </a:lnTo>
                  <a:lnTo>
                    <a:pt x="4975427" y="3416797"/>
                  </a:lnTo>
                  <a:lnTo>
                    <a:pt x="4987445" y="3415675"/>
                  </a:lnTo>
                  <a:lnTo>
                    <a:pt x="4999463" y="3414282"/>
                  </a:lnTo>
                  <a:lnTo>
                    <a:pt x="5011481" y="3412513"/>
                  </a:lnTo>
                  <a:lnTo>
                    <a:pt x="5023499" y="3410405"/>
                  </a:lnTo>
                  <a:lnTo>
                    <a:pt x="5035517" y="3407915"/>
                  </a:lnTo>
                  <a:lnTo>
                    <a:pt x="5047535" y="3404996"/>
                  </a:lnTo>
                  <a:lnTo>
                    <a:pt x="5059553" y="3401497"/>
                  </a:lnTo>
                  <a:lnTo>
                    <a:pt x="5071571" y="3397290"/>
                  </a:lnTo>
                  <a:lnTo>
                    <a:pt x="5083588" y="3392402"/>
                  </a:lnTo>
                  <a:lnTo>
                    <a:pt x="5095606" y="3386760"/>
                  </a:lnTo>
                  <a:lnTo>
                    <a:pt x="5107624" y="3380291"/>
                  </a:lnTo>
                  <a:lnTo>
                    <a:pt x="5119642" y="3372623"/>
                  </a:lnTo>
                  <a:lnTo>
                    <a:pt x="5131660" y="3363798"/>
                  </a:lnTo>
                  <a:lnTo>
                    <a:pt x="5143678" y="3353824"/>
                  </a:lnTo>
                  <a:lnTo>
                    <a:pt x="5155696" y="3342627"/>
                  </a:lnTo>
                  <a:lnTo>
                    <a:pt x="5167714" y="3330113"/>
                  </a:lnTo>
                  <a:lnTo>
                    <a:pt x="5179732" y="3315702"/>
                  </a:lnTo>
                  <a:lnTo>
                    <a:pt x="5191750" y="3299803"/>
                  </a:lnTo>
                  <a:lnTo>
                    <a:pt x="5203768" y="3282371"/>
                  </a:lnTo>
                  <a:lnTo>
                    <a:pt x="5215786" y="3263369"/>
                  </a:lnTo>
                  <a:lnTo>
                    <a:pt x="5227804" y="3242572"/>
                  </a:lnTo>
                  <a:lnTo>
                    <a:pt x="5239822" y="3219753"/>
                  </a:lnTo>
                  <a:lnTo>
                    <a:pt x="5251840" y="3195328"/>
                  </a:lnTo>
                  <a:lnTo>
                    <a:pt x="5263858" y="3169324"/>
                  </a:lnTo>
                  <a:lnTo>
                    <a:pt x="5275876" y="3141779"/>
                  </a:lnTo>
                  <a:lnTo>
                    <a:pt x="5287893" y="3112438"/>
                  </a:lnTo>
                  <a:lnTo>
                    <a:pt x="5299911" y="3081563"/>
                  </a:lnTo>
                  <a:lnTo>
                    <a:pt x="5311929" y="3049475"/>
                  </a:lnTo>
                  <a:lnTo>
                    <a:pt x="5323947" y="3016292"/>
                  </a:lnTo>
                  <a:lnTo>
                    <a:pt x="5335965" y="2982144"/>
                  </a:lnTo>
                  <a:lnTo>
                    <a:pt x="5347983" y="2947018"/>
                  </a:lnTo>
                  <a:lnTo>
                    <a:pt x="5360001" y="2911412"/>
                  </a:lnTo>
                  <a:lnTo>
                    <a:pt x="5372019" y="2875546"/>
                  </a:lnTo>
                  <a:lnTo>
                    <a:pt x="5384037" y="2839619"/>
                  </a:lnTo>
                  <a:lnTo>
                    <a:pt x="5396055" y="2803869"/>
                  </a:lnTo>
                  <a:lnTo>
                    <a:pt x="5408073" y="2768786"/>
                  </a:lnTo>
                  <a:lnTo>
                    <a:pt x="5420091" y="2734550"/>
                  </a:lnTo>
                  <a:lnTo>
                    <a:pt x="5432109" y="2701388"/>
                  </a:lnTo>
                  <a:lnTo>
                    <a:pt x="5444127" y="2669529"/>
                  </a:lnTo>
                  <a:lnTo>
                    <a:pt x="5456145" y="2639532"/>
                  </a:lnTo>
                  <a:lnTo>
                    <a:pt x="5468163" y="2611854"/>
                  </a:lnTo>
                  <a:lnTo>
                    <a:pt x="5480181" y="2586384"/>
                  </a:lnTo>
                  <a:lnTo>
                    <a:pt x="5492198" y="2563315"/>
                  </a:lnTo>
                  <a:lnTo>
                    <a:pt x="5504216" y="2542834"/>
                  </a:lnTo>
                  <a:lnTo>
                    <a:pt x="5516234" y="2525958"/>
                  </a:lnTo>
                  <a:lnTo>
                    <a:pt x="5528252" y="2512413"/>
                  </a:lnTo>
                  <a:lnTo>
                    <a:pt x="5540270" y="2502043"/>
                  </a:lnTo>
                  <a:lnTo>
                    <a:pt x="5552288" y="2494940"/>
                  </a:lnTo>
                  <a:lnTo>
                    <a:pt x="5564306" y="2491224"/>
                  </a:lnTo>
                  <a:lnTo>
                    <a:pt x="5576324" y="2492137"/>
                  </a:lnTo>
                  <a:lnTo>
                    <a:pt x="5588342" y="2496475"/>
                  </a:lnTo>
                  <a:lnTo>
                    <a:pt x="5600360" y="2504210"/>
                  </a:lnTo>
                  <a:lnTo>
                    <a:pt x="5612378" y="2515300"/>
                  </a:lnTo>
                  <a:lnTo>
                    <a:pt x="5624396" y="2530055"/>
                  </a:lnTo>
                  <a:lnTo>
                    <a:pt x="5636414" y="2548720"/>
                  </a:lnTo>
                  <a:lnTo>
                    <a:pt x="5648432" y="2570334"/>
                  </a:lnTo>
                  <a:lnTo>
                    <a:pt x="5660450" y="2594748"/>
                  </a:lnTo>
                  <a:lnTo>
                    <a:pt x="5672468" y="2621801"/>
                  </a:lnTo>
                  <a:lnTo>
                    <a:pt x="5684486" y="2651789"/>
                  </a:lnTo>
                  <a:lnTo>
                    <a:pt x="5696503" y="2684173"/>
                  </a:lnTo>
                  <a:lnTo>
                    <a:pt x="5708521" y="2718390"/>
                  </a:lnTo>
                  <a:lnTo>
                    <a:pt x="5720539" y="2754225"/>
                  </a:lnTo>
                  <a:lnTo>
                    <a:pt x="5732557" y="2791459"/>
                  </a:lnTo>
                  <a:lnTo>
                    <a:pt x="5744575" y="2830103"/>
                  </a:lnTo>
                  <a:lnTo>
                    <a:pt x="5756593" y="2869492"/>
                  </a:lnTo>
                  <a:lnTo>
                    <a:pt x="5768611" y="2909365"/>
                  </a:lnTo>
                  <a:lnTo>
                    <a:pt x="5780629" y="2949514"/>
                  </a:lnTo>
                  <a:lnTo>
                    <a:pt x="5792647" y="2989716"/>
                  </a:lnTo>
                  <a:lnTo>
                    <a:pt x="5804665" y="3029589"/>
                  </a:lnTo>
                  <a:lnTo>
                    <a:pt x="5816683" y="3068951"/>
                  </a:lnTo>
                  <a:lnTo>
                    <a:pt x="5828701" y="3107646"/>
                  </a:lnTo>
                  <a:lnTo>
                    <a:pt x="5840719" y="3145523"/>
                  </a:lnTo>
                  <a:lnTo>
                    <a:pt x="5852737" y="3182245"/>
                  </a:lnTo>
                  <a:lnTo>
                    <a:pt x="5864755" y="3217569"/>
                  </a:lnTo>
                  <a:lnTo>
                    <a:pt x="5876773" y="3251606"/>
                  </a:lnTo>
                  <a:lnTo>
                    <a:pt x="5888790" y="3284282"/>
                  </a:lnTo>
                  <a:lnTo>
                    <a:pt x="5900808" y="3315531"/>
                  </a:lnTo>
                  <a:lnTo>
                    <a:pt x="5912826" y="3344876"/>
                  </a:lnTo>
                  <a:lnTo>
                    <a:pt x="5924844" y="3372535"/>
                  </a:lnTo>
                  <a:lnTo>
                    <a:pt x="5936862" y="3398643"/>
                  </a:lnTo>
                  <a:lnTo>
                    <a:pt x="5948880" y="3423198"/>
                  </a:lnTo>
                  <a:lnTo>
                    <a:pt x="5960898" y="3446193"/>
                  </a:lnTo>
                  <a:lnTo>
                    <a:pt x="5972916" y="3467134"/>
                  </a:lnTo>
                  <a:lnTo>
                    <a:pt x="5984934" y="3486613"/>
                  </a:lnTo>
                  <a:lnTo>
                    <a:pt x="5996952" y="3504674"/>
                  </a:lnTo>
                  <a:lnTo>
                    <a:pt x="6008970" y="3521362"/>
                  </a:lnTo>
                  <a:lnTo>
                    <a:pt x="6020988" y="3536583"/>
                  </a:lnTo>
                  <a:lnTo>
                    <a:pt x="6033006" y="3550269"/>
                  </a:lnTo>
                  <a:lnTo>
                    <a:pt x="6045024" y="3562810"/>
                  </a:lnTo>
                  <a:lnTo>
                    <a:pt x="6057042" y="3574269"/>
                  </a:lnTo>
                  <a:lnTo>
                    <a:pt x="6069060" y="3584705"/>
                  </a:lnTo>
                  <a:lnTo>
                    <a:pt x="6081078" y="3593994"/>
                  </a:lnTo>
                  <a:lnTo>
                    <a:pt x="6093095" y="3602313"/>
                  </a:lnTo>
                  <a:lnTo>
                    <a:pt x="6105113" y="3609858"/>
                  </a:lnTo>
                  <a:lnTo>
                    <a:pt x="6117131" y="3616684"/>
                  </a:lnTo>
                  <a:lnTo>
                    <a:pt x="6129149" y="3622847"/>
                  </a:lnTo>
                  <a:lnTo>
                    <a:pt x="6141167" y="362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181807" y="1590617"/>
              <a:ext cx="6755284" cy="4048310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1926599" y="5410602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1926599" y="4091199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1926599" y="2771796"/>
              <a:ext cx="19257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2147013" y="54549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147013" y="4135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47013" y="2816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488866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163730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838594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513458" y="563892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2457788" y="569986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4101574" y="56998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776438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451302" y="569986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297512" y="5854186"/>
              <a:ext cx="52387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价格（元）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1241151" y="3571116"/>
              <a:ext cx="1152525" cy="873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选择对应价格的人数比例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2021-01-04T07:23:27Z</dcterms:modified>
</cp:coreProperties>
</file>