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57530" y="3748821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询证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40282" y="3684920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种类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537490" y="3793999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说明书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268088" y="3535187"/>
              <a:ext cx="639455" cy="2664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82550" y="3630181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48097" y="3531877"/>
              <a:ext cx="250294" cy="104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03758" y="3878354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74487" y="398544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温度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23275" y="399819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适合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62020" y="3947587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有待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71025" y="3770894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报销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872291" y="3600186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推广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8756" y="3514946"/>
              <a:ext cx="149504" cy="62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06738" y="3461615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完善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67778" y="3965817"/>
              <a:ext cx="239095" cy="99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药物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63465" y="4097961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品种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2925" y="4111217"/>
              <a:ext cx="90150" cy="75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好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920077" y="4040258"/>
              <a:ext cx="199899" cy="832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需求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95950" y="385618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0136" y="368619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2334" y="4159720"/>
              <a:ext cx="185901" cy="77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患者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995362" y="34578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确切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4791" y="3341136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足够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291132" y="3884981"/>
              <a:ext cx="211658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培菲康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668806" y="3736288"/>
              <a:ext cx="813037" cy="33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科普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63448" y="397029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纳入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376821" y="3666143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治疗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35134" y="4049280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药品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1022" y="3352133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37107" y="341842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用药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8508" y="4206291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病人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5504" y="3622720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95945" y="3262940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建议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1147" y="3251847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95743" y="3639719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支持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4651" y="330759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方式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6828" y="322600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人群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53191" y="3151916"/>
              <a:ext cx="551824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925378" y="387897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第一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27721" y="413265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困难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18210" y="4314882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大众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53038" y="3461983"/>
              <a:ext cx="67753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5991" y="4237198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长期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0446" y="4315614"/>
              <a:ext cx="768242" cy="320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3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疗效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32622" y="330181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口感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53411" y="435199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提高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91677" y="3491552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菌种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89674" y="3497618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7031" y="3070307"/>
              <a:ext cx="182541" cy="15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库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2211" y="348036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食物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35612" y="3434251"/>
              <a:ext cx="642254" cy="26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医保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6896" y="39162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时间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66310" y="4108661"/>
              <a:ext cx="230696" cy="9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15549" y="3460491"/>
              <a:ext cx="733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少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6405" y="3217126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菌群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11839" y="350682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欠缺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68425" y="3298034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储存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0257" y="435837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剂型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87154" y="4376281"/>
              <a:ext cx="205499" cy="85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证据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1158" y="3225725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更好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23160" y="3123057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31253" y="4324943"/>
              <a:ext cx="70552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66510" y="3102794"/>
              <a:ext cx="228456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进一步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60126" y="4320026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4926" y="2999572"/>
              <a:ext cx="194300" cy="80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保存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67222" y="3893884"/>
              <a:ext cx="736605" cy="204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7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54231" y="4481538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剂量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0860" y="4050621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疗程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63442" y="3040126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55339" y="4520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现有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29510" y="4300936"/>
              <a:ext cx="163503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依据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49909" y="4297833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服用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00890" y="3229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58032" y="4221190"/>
              <a:ext cx="197100" cy="8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宣传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92662" y="3458593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103050" y="3468259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儿童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43928" y="4477017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7183" y="324147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改善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2184" y="392684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548992" y="3831701"/>
              <a:ext cx="77552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很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14487" y="4487242"/>
              <a:ext cx="245255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适应症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06700" y="2965535"/>
              <a:ext cx="735765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适用范围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2021-01-04T07:23:35Z</dcterms:modified>
</cp:coreProperties>
</file>