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751012"/>
            <a:ext cx="3657600" cy="1828800"/>
            <a:chOff x="1952625" y="1751012"/>
            <a:chExt cx="3657600" cy="1828800"/>
          </a:xfrm>
        </p:grpSpPr>
        <p:sp>
          <p:nvSpPr>
            <p:cNvPr id="3" name="rc3"/>
            <p:cNvSpPr/>
            <p:nvPr/>
          </p:nvSpPr>
          <p:spPr>
            <a:xfrm>
              <a:off x="1952625" y="1751012"/>
              <a:ext cx="36576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751012"/>
              <a:ext cx="3657599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220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99505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96810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94116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98315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66022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33729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14361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00852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98158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95463" y="1820601"/>
              <a:ext cx="0" cy="1356317"/>
            </a:xfrm>
            <a:custGeom>
              <a:avLst/>
              <a:pathLst>
                <a:path w="0" h="1356317">
                  <a:moveTo>
                    <a:pt x="0" y="13563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1869041"/>
              <a:ext cx="2217197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191974"/>
              <a:ext cx="303431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03547" y="2514906"/>
              <a:ext cx="2291263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2837839"/>
              <a:ext cx="124239" cy="29063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5185700" y="195834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928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259766" y="2604213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959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61154" y="2298176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127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81962" y="2942718"/>
              <a:ext cx="1205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3203547" y="1820601"/>
              <a:ext cx="2337088" cy="135631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187742" y="288280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视是否有研究预算再决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60731" y="3013659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定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5714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看方案设计是否有价值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793091" y="2690726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再决定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774482" y="2297293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不愿意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58302" y="1974361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愿意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168753" y="298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168753" y="26602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168753" y="2337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168753" y="20143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03547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800852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98158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95463" y="3176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172469" y="323785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07619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04924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02230" y="32378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2021-01-04T07:23:00Z</dcterms:modified>
</cp:coreProperties>
</file>