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7988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79881" y="451775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79881" y="332006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79881" y="21223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7988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79881" y="391890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79881" y="272121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36499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7350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8202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9054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226159" y="4709385"/>
              <a:ext cx="277665" cy="407215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534676" y="1966669"/>
              <a:ext cx="277665" cy="3149931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843193" y="4146469"/>
              <a:ext cx="277665" cy="97013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151709" y="4374031"/>
              <a:ext cx="277665" cy="74256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17988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54524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545241" y="451775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545241" y="332006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545241" y="21223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54524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545241" y="391890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545241" y="272121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73035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03886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34738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65590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591519" y="4793223"/>
              <a:ext cx="277665" cy="32337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900036" y="3547623"/>
              <a:ext cx="277665" cy="1568977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208552" y="4565662"/>
              <a:ext cx="277665" cy="55093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517069" y="4457870"/>
              <a:ext cx="277665" cy="65873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54524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91060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10601" y="451775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10601" y="332006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10601" y="21223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1060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10601" y="391890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910601" y="272121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9571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40422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71274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02126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956879" y="5068693"/>
              <a:ext cx="277665" cy="47907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265396" y="4685431"/>
              <a:ext cx="277665" cy="431169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573912" y="4901016"/>
              <a:ext cx="277665" cy="215584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882429" y="4781246"/>
              <a:ext cx="277665" cy="33535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91060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27596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275961" y="451775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275961" y="332006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275961" y="21223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27596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275961" y="391890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275961" y="272121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46107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76958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707810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38662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6322239" y="5044739"/>
              <a:ext cx="277665" cy="71861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6630755" y="4709385"/>
              <a:ext cx="277665" cy="407215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939272" y="4877062"/>
              <a:ext cx="277665" cy="23953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247789" y="4996831"/>
              <a:ext cx="277665" cy="11976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27596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64132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641321" y="451775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641321" y="332006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641321" y="21223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64132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641321" y="391890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641321" y="272121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82643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13494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4346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75198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7687599" y="4960900"/>
              <a:ext cx="277665" cy="155700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7996115" y="4481823"/>
              <a:ext cx="277665" cy="634777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304632" y="4924970"/>
              <a:ext cx="277665" cy="19163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8613149" y="4924970"/>
              <a:ext cx="277665" cy="19163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764132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217988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261821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354524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4025487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89" name="rc89"/>
            <p:cNvSpPr/>
            <p:nvPr/>
          </p:nvSpPr>
          <p:spPr>
            <a:xfrm>
              <a:off x="491060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534893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627596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6672387" y="167004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764132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20538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236499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67350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98202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29054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73035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03886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34738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65590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09571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40422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71274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02126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46107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76958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707810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38662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782643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13494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844346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875198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2055095" y="507490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1930784" y="387721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1930784" y="267952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18" name="pl118"/>
            <p:cNvSpPr/>
            <p:nvPr/>
          </p:nvSpPr>
          <p:spPr>
            <a:xfrm>
              <a:off x="2145087" y="51166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145087" y="3918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145087" y="27212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4104346" y="5613598"/>
              <a:ext cx="290828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4243524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4252524" y="5692187"/>
              <a:ext cx="201456" cy="20145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4888137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4897137" y="5692187"/>
              <a:ext cx="201455" cy="201456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5723402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5732402" y="5692187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6272688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6281688" y="5692187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4532569" y="5763065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不必要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177182" y="576306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可适度摄入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6012447" y="576306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必要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6561733" y="576306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非常必要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2021-01-04T07:24:24Z</dcterms:modified>
</cp:coreProperties>
</file>