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988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988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2283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2776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3269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40620" y="5035602"/>
              <a:ext cx="364435" cy="8099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645549" y="4387616"/>
              <a:ext cx="364435" cy="72898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50477" y="1966669"/>
              <a:ext cx="364435" cy="3149931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7988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4524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54524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4524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54524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54524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4524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54524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54524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78819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19312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59805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605980" y="5071601"/>
              <a:ext cx="364435" cy="4499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010909" y="4747608"/>
              <a:ext cx="364435" cy="36899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415837" y="3199642"/>
              <a:ext cx="364435" cy="1916958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4524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1060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1060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1060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1060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1060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91060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91060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91060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15355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55848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96341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971340" y="5107601"/>
              <a:ext cx="364435" cy="899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376269" y="4936604"/>
              <a:ext cx="364435" cy="17999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781197" y="4531613"/>
              <a:ext cx="364435" cy="584987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91060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27596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27596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27596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27596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27596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27596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27596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27596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51891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923847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32877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336700" y="5098601"/>
              <a:ext cx="364435" cy="1799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741629" y="5008603"/>
              <a:ext cx="364435" cy="107997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146557" y="4612611"/>
              <a:ext cx="364435" cy="503988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27596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641321" y="466661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41321" y="376663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1321" y="286665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641321" y="196666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641321" y="511660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41321" y="42166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641321" y="331664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641321" y="241665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884278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89206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94135" y="1809173"/>
              <a:ext cx="0" cy="3464924"/>
            </a:xfrm>
            <a:custGeom>
              <a:avLst/>
              <a:pathLst>
                <a:path w="0" h="3464924">
                  <a:moveTo>
                    <a:pt x="0" y="34649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702060" y="5098601"/>
              <a:ext cx="364435" cy="1799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106989" y="4963604"/>
              <a:ext cx="364435" cy="15299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8511917" y="4405616"/>
              <a:ext cx="364435" cy="710984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641321" y="1809173"/>
              <a:ext cx="1295770" cy="346492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242283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82776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23269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78819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19312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59805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15355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55848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96341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51891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923847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32877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884278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289206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94135" y="527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2055095" y="50749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930784" y="417492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930784" y="327494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930784" y="2374913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2145087" y="51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145087" y="4216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145087" y="33166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145087" y="24166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3902358" y="5613598"/>
              <a:ext cx="331225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4041536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4050536" y="5692187"/>
              <a:ext cx="201456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487680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885801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6093371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102371" y="5692187"/>
              <a:ext cx="201456" cy="201456"/>
            </a:xfrm>
            <a:prstGeom prst="rect">
              <a:avLst/>
            </a:prstGeom>
            <a:solidFill>
              <a:srgbClr val="DE2D2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330581" y="576306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可以不标注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65846" y="5763065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可以只标示核心菌株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6382416" y="576306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应该标注全部菌株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2021-01-04T07:24:28Z</dcterms:modified>
</cp:coreProperties>
</file>