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03584" y="4695718"/>
              <a:ext cx="142218" cy="21140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61605" y="4861163"/>
              <a:ext cx="142218" cy="459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9626" y="4658953"/>
              <a:ext cx="142218" cy="24816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77647" y="4668144"/>
              <a:ext cx="142218" cy="2389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3566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93689" y="4677336"/>
              <a:ext cx="142218" cy="2297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51709" y="4851972"/>
              <a:ext cx="142218" cy="551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309730" y="1956694"/>
              <a:ext cx="142218" cy="2950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8944" y="4851972"/>
              <a:ext cx="142218" cy="5514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726965" y="4842780"/>
              <a:ext cx="142218" cy="6433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4986" y="4769249"/>
              <a:ext cx="142218" cy="1378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43007" y="4787632"/>
              <a:ext cx="142218" cy="119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0102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59049" y="4778441"/>
              <a:ext cx="142218" cy="12867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17069" y="4870354"/>
              <a:ext cx="142218" cy="3676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75090" y="3133188"/>
              <a:ext cx="142218" cy="177393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1060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1060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1060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92325" y="4879546"/>
              <a:ext cx="142218" cy="2757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250346" y="4897928"/>
              <a:ext cx="142218" cy="9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08367" y="4760058"/>
              <a:ext cx="142218" cy="14706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6638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724408" y="4815206"/>
              <a:ext cx="142218" cy="919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8242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40450" y="4429169"/>
              <a:ext cx="142218" cy="4779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7596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7596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7596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7596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7596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27596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1570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773727" y="4824397"/>
              <a:ext cx="142218" cy="827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174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089768" y="4842780"/>
              <a:ext cx="142218" cy="6433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78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405810" y="4475126"/>
              <a:ext cx="142218" cy="4319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4132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4132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4132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4132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4132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4132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665024" y="4861163"/>
              <a:ext cx="142218" cy="459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823045" y="4897928"/>
              <a:ext cx="142218" cy="919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98106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139087" y="4815206"/>
              <a:ext cx="142218" cy="919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455128" y="4861163"/>
              <a:ext cx="142218" cy="459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613149" y="4897928"/>
              <a:ext cx="142218" cy="91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8771170" y="4236151"/>
              <a:ext cx="142218" cy="6709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930784" y="394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30784" y="30271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930784" y="21079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45087" y="398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45087" y="3068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45087" y="214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863677" y="5394142"/>
              <a:ext cx="538961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002855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011855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3002855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011855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77776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3786769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77776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3786769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67978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688786" y="5472731"/>
              <a:ext cx="201455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67978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688786" y="5692187"/>
              <a:ext cx="201455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8180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590802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5818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5590802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291900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291900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066814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066814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968831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968831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870847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870847" y="5750187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2021-01-04T07:24:31Z</dcterms:modified>
</cp:coreProperties>
</file>