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16330" y="1809173"/>
              <a:ext cx="1308481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16330" y="4515470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16330" y="3732171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16330" y="2948872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16330" y="2165574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116330" y="4907120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16330" y="4123821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16330" y="3340522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16330" y="2557223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2537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0710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8883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7057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5230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13403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31577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143590" y="3001092"/>
              <a:ext cx="163560" cy="1906027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325324" y="4358810"/>
              <a:ext cx="163560" cy="548309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07057" y="2400563"/>
              <a:ext cx="163560" cy="250655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688791" y="2870543"/>
              <a:ext cx="163560" cy="2036577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870524" y="4045491"/>
              <a:ext cx="163560" cy="861628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052258" y="1956694"/>
              <a:ext cx="163560" cy="2950425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233991" y="4228261"/>
              <a:ext cx="163560" cy="678859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116330" y="1809173"/>
              <a:ext cx="1308481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494401" y="1809173"/>
              <a:ext cx="1308481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494401" y="4515470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494401" y="3732171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494401" y="2948872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494401" y="2165574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494401" y="4907120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494401" y="4123821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494401" y="3340522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494401" y="2557223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0344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78517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96690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14864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33037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51210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693842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521661" y="4071601"/>
              <a:ext cx="163560" cy="835518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703394" y="4463250"/>
              <a:ext cx="163560" cy="443869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885128" y="3627732"/>
              <a:ext cx="163560" cy="1279388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066861" y="3366632"/>
              <a:ext cx="163560" cy="1540487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248594" y="4332700"/>
              <a:ext cx="163560" cy="574419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430328" y="3236082"/>
              <a:ext cx="163560" cy="1671037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612061" y="4489360"/>
              <a:ext cx="163560" cy="417759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494401" y="1809173"/>
              <a:ext cx="1308481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872471" y="1809173"/>
              <a:ext cx="1308481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872471" y="4515470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872471" y="3732171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872471" y="2948872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872471" y="2165574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872471" y="4907120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872471" y="4123821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72471" y="3340522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872471" y="2557223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98151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16324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34497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52671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70844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89017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071912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4899731" y="4802680"/>
              <a:ext cx="163560" cy="104439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081464" y="4724350"/>
              <a:ext cx="163560" cy="182769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5263198" y="4593800"/>
              <a:ext cx="163560" cy="313319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5444931" y="4149931"/>
              <a:ext cx="163560" cy="75718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5626665" y="4646020"/>
              <a:ext cx="163560" cy="261099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5808398" y="4437140"/>
              <a:ext cx="163560" cy="469979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5990132" y="4750460"/>
              <a:ext cx="163560" cy="156659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4872471" y="1809173"/>
              <a:ext cx="1308481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250541" y="1809173"/>
              <a:ext cx="1308481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250541" y="4515470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6250541" y="3732171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250541" y="2948872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250541" y="2165574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6250541" y="4907120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250541" y="4123821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250541" y="3340522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250541" y="2557223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635958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654131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672304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690478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08651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26824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449982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6277801" y="4698240"/>
              <a:ext cx="163560" cy="208879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6459534" y="4802680"/>
              <a:ext cx="163560" cy="104439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6641268" y="4619910"/>
              <a:ext cx="163560" cy="287209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6823001" y="4384920"/>
              <a:ext cx="163560" cy="52219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7004735" y="4646020"/>
              <a:ext cx="163560" cy="261099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7186468" y="4567690"/>
              <a:ext cx="163560" cy="339429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7368202" y="4802680"/>
              <a:ext cx="163560" cy="104439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6250541" y="1809173"/>
              <a:ext cx="1308481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7628611" y="1809173"/>
              <a:ext cx="1308481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7628611" y="4515470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7628611" y="3732171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7628611" y="2948872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7628611" y="2165574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7628611" y="4907120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628611" y="4123821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7628611" y="3340522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7628611" y="2557223"/>
              <a:ext cx="1308481" cy="0"/>
            </a:xfrm>
            <a:custGeom>
              <a:avLst/>
              <a:pathLst>
                <a:path w="1308481" h="0">
                  <a:moveTo>
                    <a:pt x="0" y="0"/>
                  </a:moveTo>
                  <a:lnTo>
                    <a:pt x="1308481" y="0"/>
                  </a:lnTo>
                  <a:lnTo>
                    <a:pt x="13084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73765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791938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810111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828285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846458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864631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8828052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7655871" y="4567690"/>
              <a:ext cx="163560" cy="339429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7837604" y="4828790"/>
              <a:ext cx="163560" cy="78329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8019338" y="4411030"/>
              <a:ext cx="163560" cy="496089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8201071" y="4332700"/>
              <a:ext cx="163560" cy="57441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8382805" y="4593800"/>
              <a:ext cx="163560" cy="313319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8564538" y="4332700"/>
              <a:ext cx="163560" cy="574419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8746272" y="4724350"/>
              <a:ext cx="163560" cy="182769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7628611" y="1809173"/>
              <a:ext cx="1308481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2116330" y="1590617"/>
              <a:ext cx="1308481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2561021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  <p:sp>
          <p:nvSpPr>
            <p:cNvPr id="127" name="rc127"/>
            <p:cNvSpPr/>
            <p:nvPr/>
          </p:nvSpPr>
          <p:spPr>
            <a:xfrm>
              <a:off x="3494401" y="1590617"/>
              <a:ext cx="1308481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3981001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129" name="rc129"/>
            <p:cNvSpPr/>
            <p:nvPr/>
          </p:nvSpPr>
          <p:spPr>
            <a:xfrm>
              <a:off x="4872471" y="1590617"/>
              <a:ext cx="1308481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5317161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企业管理者</a:t>
              </a:r>
            </a:p>
          </p:txBody>
        </p:sp>
        <p:sp>
          <p:nvSpPr>
            <p:cNvPr id="131" name="rc131"/>
            <p:cNvSpPr/>
            <p:nvPr/>
          </p:nvSpPr>
          <p:spPr>
            <a:xfrm>
              <a:off x="6250541" y="1590617"/>
              <a:ext cx="1308481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6653321" y="1670045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企业研发人员</a:t>
              </a:r>
            </a:p>
          </p:txBody>
        </p:sp>
        <p:sp>
          <p:nvSpPr>
            <p:cNvPr id="133" name="rc133"/>
            <p:cNvSpPr/>
            <p:nvPr/>
          </p:nvSpPr>
          <p:spPr>
            <a:xfrm>
              <a:off x="7628611" y="1590617"/>
              <a:ext cx="1308481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8199031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其他</a:t>
              </a:r>
            </a:p>
          </p:txBody>
        </p:sp>
        <p:sp>
          <p:nvSpPr>
            <p:cNvPr id="135" name="pl135"/>
            <p:cNvSpPr/>
            <p:nvPr/>
          </p:nvSpPr>
          <p:spPr>
            <a:xfrm>
              <a:off x="222537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40710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58883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77057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95230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313403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331577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360344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378517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396690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14864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33037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451210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693842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498151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516324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34497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552671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570844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589017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6071912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635958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654131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672304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690478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708651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726824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7449982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773765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791938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810111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828285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846458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864631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8828052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tx170"/>
            <p:cNvSpPr/>
            <p:nvPr/>
          </p:nvSpPr>
          <p:spPr>
            <a:xfrm>
              <a:off x="1991545" y="486542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1929389" y="4082075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1929389" y="329883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1929389" y="251553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74" name="pl174"/>
            <p:cNvSpPr/>
            <p:nvPr/>
          </p:nvSpPr>
          <p:spPr>
            <a:xfrm>
              <a:off x="2081536" y="4907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2081536" y="41238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2081536" y="33405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081536" y="25572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3684865" y="5394142"/>
              <a:ext cx="3683692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3824043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3833043" y="5472731"/>
              <a:ext cx="201456" cy="20145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3824043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3833043" y="5692187"/>
              <a:ext cx="201456" cy="20145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4598958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4607958" y="5472731"/>
              <a:ext cx="201456" cy="20145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4598958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4607958" y="5692187"/>
              <a:ext cx="201456" cy="2014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5500974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5509974" y="5472731"/>
              <a:ext cx="201456" cy="20145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5500974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5509974" y="5692187"/>
              <a:ext cx="201456" cy="2014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6402990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6411990" y="5472731"/>
              <a:ext cx="201456" cy="201456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tx193"/>
            <p:cNvSpPr/>
            <p:nvPr/>
          </p:nvSpPr>
          <p:spPr>
            <a:xfrm>
              <a:off x="4113088" y="5531767"/>
              <a:ext cx="2694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≤10亿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4113088" y="5751223"/>
              <a:ext cx="39377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≥1000亿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4888003" y="5531767"/>
              <a:ext cx="36965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10-50亿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4888003" y="5751169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100-300亿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5790019" y="5531713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300-500亿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5790019" y="575122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50-100亿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6692035" y="5531767"/>
              <a:ext cx="55612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500-1000亿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2021-01-04T07:24:37Z</dcterms:modified>
</cp:coreProperties>
</file>