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74600" y="1979626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74600" y="291621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4600" y="264945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74600" y="238269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74600" y="2115939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74600" y="304958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74600" y="278283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74600" y="2516074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74600" y="2249317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74600" y="198256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8647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7293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5939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4585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3231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1877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0523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9169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7815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6461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5107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3753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2399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91045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096918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83378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469838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656298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02569" y="3046920"/>
              <a:ext cx="167814" cy="26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589029" y="2334679"/>
              <a:ext cx="167814" cy="714908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75489" y="3046920"/>
              <a:ext cx="167814" cy="2667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961949" y="2030576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148409" y="2636115"/>
              <a:ext cx="167814" cy="413473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521329" y="3046920"/>
              <a:ext cx="167814" cy="266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707790" y="2233312"/>
              <a:ext cx="167814" cy="816276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894250" y="3046920"/>
              <a:ext cx="167814" cy="2667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080710" y="3046920"/>
              <a:ext cx="167814" cy="26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640090" y="3046920"/>
              <a:ext cx="167814" cy="266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826550" y="3033583"/>
              <a:ext cx="167814" cy="16005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013011" y="2222641"/>
              <a:ext cx="167814" cy="826946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572391" y="2497401"/>
              <a:ext cx="167814" cy="552186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374600" y="1979626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374600" y="3388683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74600" y="434740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74600" y="412490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74600" y="3902417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74600" y="3679925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374600" y="345743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374600" y="445864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374600" y="4236154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74600" y="4013662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74600" y="379117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4600" y="3568679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8647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67293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5939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4585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3231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1877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0523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9169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97815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16461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5107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3753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72399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91045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096918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283378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469838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56298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589029" y="3719973"/>
              <a:ext cx="167814" cy="738672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961949" y="3439634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148409" y="3902417"/>
              <a:ext cx="167814" cy="556228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334869" y="4454196"/>
              <a:ext cx="167814" cy="4449"/>
            </a:xfrm>
            <a:prstGeom prst="rect">
              <a:avLst/>
            </a:prstGeom>
            <a:solidFill>
              <a:srgbClr val="5E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707790" y="3564229"/>
              <a:ext cx="167814" cy="894416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26550" y="4454196"/>
              <a:ext cx="167814" cy="4449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013011" y="3635427"/>
              <a:ext cx="167814" cy="823218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572391" y="3786721"/>
              <a:ext cx="167814" cy="671924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374600" y="3388683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374600" y="4797741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374600" y="574493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374600" y="549938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374600" y="525384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374600" y="500829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374600" y="586770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374600" y="562215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374600" y="537661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374600" y="513106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74600" y="488552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48647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7293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85939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04585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3231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41877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60523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9169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97815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16461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5107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53753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72399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1045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096918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283378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469838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656298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4589029" y="5180177"/>
              <a:ext cx="167814" cy="687525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4961949" y="4848692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148409" y="5266118"/>
              <a:ext cx="167814" cy="601585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707790" y="4996019"/>
              <a:ext cx="167814" cy="871684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453630" y="5855426"/>
              <a:ext cx="167814" cy="12277"/>
            </a:xfrm>
            <a:prstGeom prst="rect">
              <a:avLst/>
            </a:prstGeom>
            <a:solidFill>
              <a:srgbClr val="00AD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826550" y="5843149"/>
              <a:ext cx="167814" cy="24554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7013011" y="5008296"/>
              <a:ext cx="167814" cy="859407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385931" y="5855426"/>
              <a:ext cx="167814" cy="12277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572391" y="5229286"/>
              <a:ext cx="167814" cy="638416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374600" y="4797741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374600" y="6206799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374600" y="713118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374600" y="684004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374600" y="6548895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374600" y="6257749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74600" y="727676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74600" y="6985615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374600" y="669446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374600" y="6403322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48647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7293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5939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04585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23231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41877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60523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79169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97815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16461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35107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53753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72399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91045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096918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283378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469838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656298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89029" y="6738140"/>
              <a:ext cx="167814" cy="538620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961949" y="6257749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148409" y="6665354"/>
              <a:ext cx="167814" cy="611406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707790" y="6548895"/>
              <a:ext cx="167814" cy="727865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267170" y="7262203"/>
              <a:ext cx="167814" cy="14557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826550" y="7262203"/>
              <a:ext cx="167814" cy="14557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7013011" y="6446994"/>
              <a:ext cx="167814" cy="829766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7572391" y="6723583"/>
              <a:ext cx="167814" cy="553177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4374600" y="6206799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4374600" y="7615856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374600" y="8535964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374600" y="8236254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374600" y="7936545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374600" y="763683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374600" y="868581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374600" y="8386109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374600" y="808640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374600" y="778669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48647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67293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85939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04585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23231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41877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60523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79169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97815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16461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35107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53753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72399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1045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096918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283378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469838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656298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4589029" y="8071414"/>
              <a:ext cx="167814" cy="614403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4961949" y="7666807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5148409" y="8116371"/>
              <a:ext cx="167814" cy="569447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707790" y="7981501"/>
              <a:ext cx="167814" cy="704316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826550" y="8670833"/>
              <a:ext cx="167814" cy="14985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013011" y="7891589"/>
              <a:ext cx="167814" cy="794229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199471" y="8670833"/>
              <a:ext cx="167814" cy="14985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572391" y="8221269"/>
              <a:ext cx="167814" cy="464549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4374600" y="7615856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374600" y="7397300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5819927" y="7476728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4374600" y="5988243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5861837" y="6067671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4374600" y="4579185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5819927" y="4658613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其他请注明：</a:t>
              </a:r>
            </a:p>
          </p:txBody>
        </p:sp>
        <p:sp>
          <p:nvSpPr>
            <p:cNvPr id="201" name="rc201"/>
            <p:cNvSpPr/>
            <p:nvPr/>
          </p:nvSpPr>
          <p:spPr>
            <a:xfrm>
              <a:off x="4374600" y="3170128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5903747" y="324955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203" name="rc203"/>
            <p:cNvSpPr/>
            <p:nvPr/>
          </p:nvSpPr>
          <p:spPr>
            <a:xfrm>
              <a:off x="4374600" y="1761070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5861837" y="1840498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448647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67293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85939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04585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23231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41877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60523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79169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7815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16461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35107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53753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72399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691045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7096918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283378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469838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7656298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4249814" y="300789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25503" y="27411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125503" y="24743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4125503" y="22075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4125503" y="1940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28" name="pl228"/>
            <p:cNvSpPr/>
            <p:nvPr/>
          </p:nvSpPr>
          <p:spPr>
            <a:xfrm>
              <a:off x="4339805" y="304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339805" y="27828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339805" y="2516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339805" y="22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339805" y="19825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4249814" y="44169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4187658" y="41944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4125503" y="397197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4125503" y="37494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4125503" y="35269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4339805" y="4458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4339805" y="4236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339805" y="4013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4339805" y="3791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4339805" y="3568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4249814" y="58260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4187658" y="55804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4187658" y="53349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4187658" y="50893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4187658" y="48438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4339805" y="5867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339805" y="5622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339805" y="53766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339805" y="51310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339805" y="488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4249814" y="72350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4187658" y="69439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4187658" y="66527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4187658" y="63616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4339805" y="7276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339805" y="69856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339805" y="6694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339805" y="6403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61"/>
            <p:cNvSpPr/>
            <p:nvPr/>
          </p:nvSpPr>
          <p:spPr>
            <a:xfrm>
              <a:off x="4249814" y="864412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4187658" y="83444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4187658" y="80447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4187658" y="77449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65" name="pl265"/>
            <p:cNvSpPr/>
            <p:nvPr/>
          </p:nvSpPr>
          <p:spPr>
            <a:xfrm>
              <a:off x="4339805" y="8685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339805" y="8386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339805" y="8086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339805" y="7786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5784142" y="8806972"/>
              <a:ext cx="574488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comment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3835222" y="53085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271" name="rc271"/>
            <p:cNvSpPr/>
            <p:nvPr/>
          </p:nvSpPr>
          <p:spPr>
            <a:xfrm>
              <a:off x="7907352" y="3213191"/>
              <a:ext cx="3224458" cy="4290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7976941" y="3298913"/>
              <a:ext cx="574488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comment</a:t>
              </a:r>
            </a:p>
          </p:txBody>
        </p:sp>
        <p:sp>
          <p:nvSpPr>
            <p:cNvPr id="273" name="rc273"/>
            <p:cNvSpPr/>
            <p:nvPr/>
          </p:nvSpPr>
          <p:spPr>
            <a:xfrm>
              <a:off x="7976941" y="348340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985941" y="3492407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7976941" y="370286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985941" y="3711863"/>
              <a:ext cx="201455" cy="201456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976941" y="392231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7985941" y="3931319"/>
              <a:ext cx="201455" cy="201456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7976941" y="414177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7985941" y="4150775"/>
              <a:ext cx="201455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7976941" y="43612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7985941" y="4370231"/>
              <a:ext cx="201455" cy="201456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7976941" y="45806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7985941" y="4589687"/>
              <a:ext cx="201455" cy="201456"/>
            </a:xfrm>
            <a:prstGeom prst="rect">
              <a:avLst/>
            </a:prstGeom>
            <a:solidFill>
              <a:srgbClr val="5E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7976941" y="480014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7985941" y="4809143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7976941" y="501959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7985941" y="5028599"/>
              <a:ext cx="201455" cy="201456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7976941" y="523905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7985941" y="5248055"/>
              <a:ext cx="201455" cy="201456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7976941" y="545851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7985941" y="5467511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7976941" y="567796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7985941" y="5686967"/>
              <a:ext cx="201455" cy="201456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7976941" y="589742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7985941" y="5906423"/>
              <a:ext cx="201455" cy="201456"/>
            </a:xfrm>
            <a:prstGeom prst="rect">
              <a:avLst/>
            </a:prstGeom>
            <a:solidFill>
              <a:srgbClr val="00AD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7976941" y="611687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7985941" y="6125879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976941" y="633633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7985941" y="6345335"/>
              <a:ext cx="201455" cy="201456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7976941" y="655579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985941" y="6564791"/>
              <a:ext cx="201455" cy="201456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7976941" y="677524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7985941" y="6784247"/>
              <a:ext cx="201455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7976941" y="699470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7985941" y="7003703"/>
              <a:ext cx="201455" cy="201455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7976941" y="721415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7985941" y="7223159"/>
              <a:ext cx="201455" cy="201455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tx309"/>
            <p:cNvSpPr/>
            <p:nvPr/>
          </p:nvSpPr>
          <p:spPr>
            <a:xfrm>
              <a:off x="8265986" y="356328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安全性评价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8265986" y="3782741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不提示安全性风险、使用禁忌等信息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8265986" y="4002197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多大胆多大产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8265986" y="4221653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过度拔高益生菌的功能，宣称包治百病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8265986" y="4441109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过度价格战，无序价格竞争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8265986" y="4660565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过度商业化运作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8265986" y="4880021"/>
              <a:ext cx="251459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忽视益生菌与受众个体原有菌群的潜在相互作用，忽略相关的副反应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8265986" y="5099477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菌株或成分作假，忽悠消费者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8265986" y="5318933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可能也会产生耐药性的问题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8265986" y="553838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利益为上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8265986" y="5757845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没有到达肠道驻留地的活菌计数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8265986" y="5977301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没有足够科学证据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265986" y="6196757"/>
              <a:ext cx="21793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每株菌的功能都不一样，需要在包装上注明是针对何种功能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65986" y="6416213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其他：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8265986" y="6635669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缺乏循证证据就去宣称功能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8265986" y="6855125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缺少精准的菌株补充检测，当成万能药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8265986" y="7074581"/>
              <a:ext cx="9220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针对不同疾病的菌株建议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8265986" y="729403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只有单一原料循证，缺乏产品的整体循证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2021-01-04T07:24:47Z</dcterms:modified>
</cp:coreProperties>
</file>