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9773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506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9274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0042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24715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59420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941249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28829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63534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1982389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3122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890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4658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1688560"/>
              <a:ext cx="6777983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341513"/>
              <a:ext cx="5856574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994466"/>
              <a:ext cx="4210247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3647420"/>
              <a:ext cx="4002310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4300373"/>
              <a:ext cx="1577650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4953326"/>
              <a:ext cx="120183" cy="5876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8198450" y="1925423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有益/有害菌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307160" y="2590869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微生态平衡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742136" y="3243822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肠道屏障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34199" y="3896775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肠道菌群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767644" y="4565248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黏膜免疫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10178" y="5218202"/>
              <a:ext cx="569126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以上有没有听过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926599" y="520546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926599" y="455392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6599" y="390092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6599" y="32466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6599" y="259501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19420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1988754" y="5247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988754" y="4594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988754" y="3941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88754" y="3288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88754" y="2635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88754" y="198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93122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83890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74658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80691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71459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622275" y="56998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2021-01-04T07:25:34Z</dcterms:modified>
</cp:coreProperties>
</file>