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27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511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96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880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4197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604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8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972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485916"/>
              <a:ext cx="61694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264438"/>
              <a:ext cx="4065495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4042959"/>
              <a:ext cx="23175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821480"/>
              <a:ext cx="148248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8431162" y="2001770"/>
              <a:ext cx="23798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762343" y="2780291"/>
              <a:ext cx="29827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062315" y="3570299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还真没有注意过这个问题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73528" y="436433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38418" y="5131375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197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604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78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972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4874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360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7545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37295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2021-01-04T07:25:38Z</dcterms:modified>
</cp:coreProperties>
</file>